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1"/>
  </p:notesMasterIdLst>
  <p:sldIdLst>
    <p:sldId id="258" r:id="rId2"/>
    <p:sldId id="273" r:id="rId3"/>
    <p:sldId id="259" r:id="rId4"/>
    <p:sldId id="261" r:id="rId5"/>
    <p:sldId id="267" r:id="rId6"/>
    <p:sldId id="268" r:id="rId7"/>
    <p:sldId id="266" r:id="rId8"/>
    <p:sldId id="270" r:id="rId9"/>
    <p:sldId id="271" r:id="rId10"/>
  </p:sldIdLst>
  <p:sldSz cx="12192000" cy="6858000"/>
  <p:notesSz cx="6858000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9992D-3265-4C7D-B0B8-F86739B93BC7}" type="doc">
      <dgm:prSet loTypeId="urn:microsoft.com/office/officeart/2005/8/layout/orgChart1" loCatId="hierarchy" qsTypeId="urn:microsoft.com/office/officeart/2005/8/quickstyle/3d5" qsCatId="3D" csTypeId="urn:microsoft.com/office/officeart/2005/8/colors/accent2_3" csCatId="accent2" phldr="1"/>
      <dgm:spPr/>
      <dgm:t>
        <a:bodyPr/>
        <a:lstStyle/>
        <a:p>
          <a:endParaRPr lang="fi-FI"/>
        </a:p>
      </dgm:t>
    </dgm:pt>
    <dgm:pt modelId="{5FE9A274-14EB-45A0-9F35-06C337663B91}">
      <dgm:prSet phldrT="[Teksti]"/>
      <dgm:spPr/>
      <dgm:t>
        <a:bodyPr/>
        <a:lstStyle/>
        <a:p>
          <a:r>
            <a:rPr lang="fi-FI"/>
            <a:t>Laamanni</a:t>
          </a:r>
        </a:p>
      </dgm:t>
    </dgm:pt>
    <dgm:pt modelId="{1AA65E58-2823-49E6-B49D-2510222D2F6C}" type="parTrans" cxnId="{716D0695-85A1-43B6-9173-5278128233CA}">
      <dgm:prSet/>
      <dgm:spPr/>
      <dgm:t>
        <a:bodyPr/>
        <a:lstStyle/>
        <a:p>
          <a:endParaRPr lang="fi-FI"/>
        </a:p>
      </dgm:t>
    </dgm:pt>
    <dgm:pt modelId="{750A1B42-5FF6-417B-BBC4-A9EF1A74475E}" type="sibTrans" cxnId="{716D0695-85A1-43B6-9173-5278128233CA}">
      <dgm:prSet/>
      <dgm:spPr/>
      <dgm:t>
        <a:bodyPr/>
        <a:lstStyle/>
        <a:p>
          <a:endParaRPr lang="fi-FI"/>
        </a:p>
      </dgm:t>
    </dgm:pt>
    <dgm:pt modelId="{5A1953BA-C620-445A-80DB-171A7C0B033C}" type="asst">
      <dgm:prSet phldrT="[Teksti]"/>
      <dgm:spPr/>
      <dgm:t>
        <a:bodyPr/>
        <a:lstStyle/>
        <a:p>
          <a:r>
            <a:rPr lang="fi-FI"/>
            <a:t>Johtoryhmä                       Laajennettu johtoryhmä</a:t>
          </a:r>
        </a:p>
      </dgm:t>
    </dgm:pt>
    <dgm:pt modelId="{C675B7C8-39DA-44C2-84A6-73E08EE23904}" type="parTrans" cxnId="{50DCFEB4-1CD1-4B4E-A80C-28855F3A6B93}">
      <dgm:prSet/>
      <dgm:spPr/>
      <dgm:t>
        <a:bodyPr/>
        <a:lstStyle/>
        <a:p>
          <a:endParaRPr lang="fi-FI"/>
        </a:p>
      </dgm:t>
    </dgm:pt>
    <dgm:pt modelId="{AE583E25-8964-49F1-A3A8-475AE169D479}" type="sibTrans" cxnId="{50DCFEB4-1CD1-4B4E-A80C-28855F3A6B93}">
      <dgm:prSet/>
      <dgm:spPr/>
      <dgm:t>
        <a:bodyPr/>
        <a:lstStyle/>
        <a:p>
          <a:endParaRPr lang="fi-FI"/>
        </a:p>
      </dgm:t>
    </dgm:pt>
    <dgm:pt modelId="{3EB51CF2-924A-4E12-9007-DA718DFDF7F5}">
      <dgm:prSet phldrT="[Teksti]"/>
      <dgm:spPr/>
      <dgm:t>
        <a:bodyPr/>
        <a:lstStyle/>
        <a:p>
          <a:r>
            <a:rPr lang="fi-FI" u="sng" dirty="0"/>
            <a:t>Lainkäyttöosasto (16)       </a:t>
          </a:r>
        </a:p>
        <a:p>
          <a:r>
            <a:rPr lang="fi-FI" dirty="0"/>
            <a:t>Osastonjohtaja                                                4 käräjätuomaria                                                             2 käräjänotaaria                            Käräjäsihteereiden vastuuhenkilö                                8 käräjäsihteeriä</a:t>
          </a:r>
        </a:p>
      </dgm:t>
    </dgm:pt>
    <dgm:pt modelId="{76C1D26C-2698-4FD6-BBF0-166B67300915}" type="parTrans" cxnId="{907F8CED-2CA8-4A34-A669-E59E18FA0A29}">
      <dgm:prSet/>
      <dgm:spPr/>
      <dgm:t>
        <a:bodyPr/>
        <a:lstStyle/>
        <a:p>
          <a:endParaRPr lang="fi-FI"/>
        </a:p>
      </dgm:t>
    </dgm:pt>
    <dgm:pt modelId="{349D6A7A-C11D-4629-A525-4105134731B6}" type="sibTrans" cxnId="{907F8CED-2CA8-4A34-A669-E59E18FA0A29}">
      <dgm:prSet/>
      <dgm:spPr/>
      <dgm:t>
        <a:bodyPr/>
        <a:lstStyle/>
        <a:p>
          <a:endParaRPr lang="fi-FI"/>
        </a:p>
      </dgm:t>
    </dgm:pt>
    <dgm:pt modelId="{DA1FC9DA-3767-437A-A707-0DBD33C65292}">
      <dgm:prSet phldrT="[Teksti]"/>
      <dgm:spPr/>
      <dgm:t>
        <a:bodyPr/>
        <a:lstStyle/>
        <a:p>
          <a:r>
            <a:rPr lang="fi-FI" u="sng" dirty="0"/>
            <a:t>Hallinto-osasto (7)           </a:t>
          </a:r>
        </a:p>
        <a:p>
          <a:r>
            <a:rPr lang="fi-FI" dirty="0"/>
            <a:t>   Hallintosihteeri                                     Kirjaaja                                                                                                                                       Virastomestari/ICT-tuki                                                                                                                                                                     Haastemiesten esimies                                      3 haastemiestä</a:t>
          </a:r>
        </a:p>
      </dgm:t>
    </dgm:pt>
    <dgm:pt modelId="{68BD4E25-9C40-4722-BA6F-4A69F462C3AE}" type="parTrans" cxnId="{B9A8944D-8B35-4572-8750-7572028AE3B8}">
      <dgm:prSet/>
      <dgm:spPr/>
      <dgm:t>
        <a:bodyPr/>
        <a:lstStyle/>
        <a:p>
          <a:endParaRPr lang="fi-FI"/>
        </a:p>
      </dgm:t>
    </dgm:pt>
    <dgm:pt modelId="{5F53BCC4-A202-46D9-8BFD-469E3A79909A}" type="sibTrans" cxnId="{B9A8944D-8B35-4572-8750-7572028AE3B8}">
      <dgm:prSet/>
      <dgm:spPr/>
      <dgm:t>
        <a:bodyPr/>
        <a:lstStyle/>
        <a:p>
          <a:endParaRPr lang="fi-FI"/>
        </a:p>
      </dgm:t>
    </dgm:pt>
    <dgm:pt modelId="{75B09FD0-CE3A-46D9-9CA3-7D7F2EC0FBD3}" type="asst">
      <dgm:prSet phldrT="[Teksti]"/>
      <dgm:spPr/>
      <dgm:t>
        <a:bodyPr/>
        <a:lstStyle/>
        <a:p>
          <a:r>
            <a:rPr lang="fi-FI" dirty="0"/>
            <a:t>Henkilöstökokous (yhteistoimintaelin)</a:t>
          </a:r>
        </a:p>
      </dgm:t>
    </dgm:pt>
    <dgm:pt modelId="{0356D317-15DB-4FF2-9C64-FF227DF8A924}" type="parTrans" cxnId="{5B3B8AED-EC2A-494F-B24C-A9B88A9AB411}">
      <dgm:prSet/>
      <dgm:spPr/>
      <dgm:t>
        <a:bodyPr/>
        <a:lstStyle/>
        <a:p>
          <a:endParaRPr lang="fi-FI"/>
        </a:p>
      </dgm:t>
    </dgm:pt>
    <dgm:pt modelId="{90E29895-9188-434D-80FF-215386E9CC6F}" type="sibTrans" cxnId="{5B3B8AED-EC2A-494F-B24C-A9B88A9AB411}">
      <dgm:prSet/>
      <dgm:spPr/>
      <dgm:t>
        <a:bodyPr/>
        <a:lstStyle/>
        <a:p>
          <a:endParaRPr lang="fi-FI"/>
        </a:p>
      </dgm:t>
    </dgm:pt>
    <dgm:pt modelId="{EA24CFCA-F81A-4C52-909D-88BBCA9DE868}" type="pres">
      <dgm:prSet presAssocID="{F379992D-3265-4C7D-B0B8-F86739B93BC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6FAB0BF-44C8-419E-8A19-BE488F6A076B}" type="pres">
      <dgm:prSet presAssocID="{5FE9A274-14EB-45A0-9F35-06C337663B91}" presName="hierRoot1" presStyleCnt="0">
        <dgm:presLayoutVars>
          <dgm:hierBranch val="init"/>
        </dgm:presLayoutVars>
      </dgm:prSet>
      <dgm:spPr/>
    </dgm:pt>
    <dgm:pt modelId="{7602B4F0-4327-4651-8199-821674A8F0EC}" type="pres">
      <dgm:prSet presAssocID="{5FE9A274-14EB-45A0-9F35-06C337663B91}" presName="rootComposite1" presStyleCnt="0"/>
      <dgm:spPr/>
    </dgm:pt>
    <dgm:pt modelId="{29F67395-11F7-4A67-8AAA-75AFB372D0A7}" type="pres">
      <dgm:prSet presAssocID="{5FE9A274-14EB-45A0-9F35-06C337663B91}" presName="rootText1" presStyleLbl="node0" presStyleIdx="0" presStyleCnt="1">
        <dgm:presLayoutVars>
          <dgm:chPref val="3"/>
        </dgm:presLayoutVars>
      </dgm:prSet>
      <dgm:spPr/>
    </dgm:pt>
    <dgm:pt modelId="{D8A81A2A-B2D4-49CE-82D2-1C44887BF800}" type="pres">
      <dgm:prSet presAssocID="{5FE9A274-14EB-45A0-9F35-06C337663B91}" presName="rootConnector1" presStyleLbl="node1" presStyleIdx="0" presStyleCnt="0"/>
      <dgm:spPr/>
    </dgm:pt>
    <dgm:pt modelId="{C1159A8D-7CF7-4028-8524-BC3CF016DAD5}" type="pres">
      <dgm:prSet presAssocID="{5FE9A274-14EB-45A0-9F35-06C337663B91}" presName="hierChild2" presStyleCnt="0"/>
      <dgm:spPr/>
    </dgm:pt>
    <dgm:pt modelId="{01ED5A23-07C7-4585-923F-44C1603FAD49}" type="pres">
      <dgm:prSet presAssocID="{76C1D26C-2698-4FD6-BBF0-166B67300915}" presName="Name37" presStyleLbl="parChTrans1D2" presStyleIdx="0" presStyleCnt="4"/>
      <dgm:spPr/>
    </dgm:pt>
    <dgm:pt modelId="{AFD12A64-4EF2-4BC6-96DF-958EBDCF0016}" type="pres">
      <dgm:prSet presAssocID="{3EB51CF2-924A-4E12-9007-DA718DFDF7F5}" presName="hierRoot2" presStyleCnt="0">
        <dgm:presLayoutVars>
          <dgm:hierBranch val="init"/>
        </dgm:presLayoutVars>
      </dgm:prSet>
      <dgm:spPr/>
    </dgm:pt>
    <dgm:pt modelId="{C22EB176-7369-474E-8E24-F1EC45874451}" type="pres">
      <dgm:prSet presAssocID="{3EB51CF2-924A-4E12-9007-DA718DFDF7F5}" presName="rootComposite" presStyleCnt="0"/>
      <dgm:spPr/>
    </dgm:pt>
    <dgm:pt modelId="{EE0E0AD9-1253-454D-9769-120C4583D842}" type="pres">
      <dgm:prSet presAssocID="{3EB51CF2-924A-4E12-9007-DA718DFDF7F5}" presName="rootText" presStyleLbl="node2" presStyleIdx="0" presStyleCnt="2">
        <dgm:presLayoutVars>
          <dgm:chPref val="3"/>
        </dgm:presLayoutVars>
      </dgm:prSet>
      <dgm:spPr/>
    </dgm:pt>
    <dgm:pt modelId="{BE44F05C-296F-4EAC-AB17-5CFE005BF6BD}" type="pres">
      <dgm:prSet presAssocID="{3EB51CF2-924A-4E12-9007-DA718DFDF7F5}" presName="rootConnector" presStyleLbl="node2" presStyleIdx="0" presStyleCnt="2"/>
      <dgm:spPr/>
    </dgm:pt>
    <dgm:pt modelId="{383B6507-77D7-4117-AA1C-11EAE01D71B0}" type="pres">
      <dgm:prSet presAssocID="{3EB51CF2-924A-4E12-9007-DA718DFDF7F5}" presName="hierChild4" presStyleCnt="0"/>
      <dgm:spPr/>
    </dgm:pt>
    <dgm:pt modelId="{A06E5D54-D73C-4C6D-B8DB-D940B407ACF6}" type="pres">
      <dgm:prSet presAssocID="{3EB51CF2-924A-4E12-9007-DA718DFDF7F5}" presName="hierChild5" presStyleCnt="0"/>
      <dgm:spPr/>
    </dgm:pt>
    <dgm:pt modelId="{192AA152-C584-49C2-9EC1-77F14578E28D}" type="pres">
      <dgm:prSet presAssocID="{68BD4E25-9C40-4722-BA6F-4A69F462C3AE}" presName="Name37" presStyleLbl="parChTrans1D2" presStyleIdx="1" presStyleCnt="4"/>
      <dgm:spPr/>
    </dgm:pt>
    <dgm:pt modelId="{A648B42D-585E-4776-A748-44C43E5781C1}" type="pres">
      <dgm:prSet presAssocID="{DA1FC9DA-3767-437A-A707-0DBD33C65292}" presName="hierRoot2" presStyleCnt="0">
        <dgm:presLayoutVars>
          <dgm:hierBranch val="init"/>
        </dgm:presLayoutVars>
      </dgm:prSet>
      <dgm:spPr/>
    </dgm:pt>
    <dgm:pt modelId="{D0513BE5-72AB-4B41-B5A1-41A971B14420}" type="pres">
      <dgm:prSet presAssocID="{DA1FC9DA-3767-437A-A707-0DBD33C65292}" presName="rootComposite" presStyleCnt="0"/>
      <dgm:spPr/>
    </dgm:pt>
    <dgm:pt modelId="{7DB08BEA-43CC-4820-AC6F-CD771D77F5B1}" type="pres">
      <dgm:prSet presAssocID="{DA1FC9DA-3767-437A-A707-0DBD33C65292}" presName="rootText" presStyleLbl="node2" presStyleIdx="1" presStyleCnt="2">
        <dgm:presLayoutVars>
          <dgm:chPref val="3"/>
        </dgm:presLayoutVars>
      </dgm:prSet>
      <dgm:spPr/>
    </dgm:pt>
    <dgm:pt modelId="{95EC6A3C-774D-4E50-8D6A-9B781DB98712}" type="pres">
      <dgm:prSet presAssocID="{DA1FC9DA-3767-437A-A707-0DBD33C65292}" presName="rootConnector" presStyleLbl="node2" presStyleIdx="1" presStyleCnt="2"/>
      <dgm:spPr/>
    </dgm:pt>
    <dgm:pt modelId="{36FB7FAC-5B93-4272-B187-27CF55B87BE9}" type="pres">
      <dgm:prSet presAssocID="{DA1FC9DA-3767-437A-A707-0DBD33C65292}" presName="hierChild4" presStyleCnt="0"/>
      <dgm:spPr/>
    </dgm:pt>
    <dgm:pt modelId="{3CBC881B-1CB7-483A-B1B6-C3C8CEB3AE77}" type="pres">
      <dgm:prSet presAssocID="{DA1FC9DA-3767-437A-A707-0DBD33C65292}" presName="hierChild5" presStyleCnt="0"/>
      <dgm:spPr/>
    </dgm:pt>
    <dgm:pt modelId="{5268E4B5-EFBB-4C67-BCD4-64AA6C12BC20}" type="pres">
      <dgm:prSet presAssocID="{5FE9A274-14EB-45A0-9F35-06C337663B91}" presName="hierChild3" presStyleCnt="0"/>
      <dgm:spPr/>
    </dgm:pt>
    <dgm:pt modelId="{AB8122E2-6B98-4C6F-BF2F-D731F3151F37}" type="pres">
      <dgm:prSet presAssocID="{C675B7C8-39DA-44C2-84A6-73E08EE23904}" presName="Name111" presStyleLbl="parChTrans1D2" presStyleIdx="2" presStyleCnt="4"/>
      <dgm:spPr/>
    </dgm:pt>
    <dgm:pt modelId="{E7E22640-E0C9-4CB7-A6B7-38EC4E0E8281}" type="pres">
      <dgm:prSet presAssocID="{5A1953BA-C620-445A-80DB-171A7C0B033C}" presName="hierRoot3" presStyleCnt="0">
        <dgm:presLayoutVars>
          <dgm:hierBranch val="init"/>
        </dgm:presLayoutVars>
      </dgm:prSet>
      <dgm:spPr/>
    </dgm:pt>
    <dgm:pt modelId="{4362A0F0-9C9A-49C8-8B65-78BE2CACBD3A}" type="pres">
      <dgm:prSet presAssocID="{5A1953BA-C620-445A-80DB-171A7C0B033C}" presName="rootComposite3" presStyleCnt="0"/>
      <dgm:spPr/>
    </dgm:pt>
    <dgm:pt modelId="{E7E7D427-9DB4-4ABA-BA0C-E2CA7F0D5A0B}" type="pres">
      <dgm:prSet presAssocID="{5A1953BA-C620-445A-80DB-171A7C0B033C}" presName="rootText3" presStyleLbl="asst1" presStyleIdx="0" presStyleCnt="2">
        <dgm:presLayoutVars>
          <dgm:chPref val="3"/>
        </dgm:presLayoutVars>
      </dgm:prSet>
      <dgm:spPr/>
    </dgm:pt>
    <dgm:pt modelId="{57E9FE3A-3A76-4175-889C-D4F970C8372F}" type="pres">
      <dgm:prSet presAssocID="{5A1953BA-C620-445A-80DB-171A7C0B033C}" presName="rootConnector3" presStyleLbl="asst1" presStyleIdx="0" presStyleCnt="2"/>
      <dgm:spPr/>
    </dgm:pt>
    <dgm:pt modelId="{7C9205C1-5768-4FA5-9DDE-A81D6C898AB9}" type="pres">
      <dgm:prSet presAssocID="{5A1953BA-C620-445A-80DB-171A7C0B033C}" presName="hierChild6" presStyleCnt="0"/>
      <dgm:spPr/>
    </dgm:pt>
    <dgm:pt modelId="{78BF8658-EC1D-466F-9073-647D5BF3FA2B}" type="pres">
      <dgm:prSet presAssocID="{5A1953BA-C620-445A-80DB-171A7C0B033C}" presName="hierChild7" presStyleCnt="0"/>
      <dgm:spPr/>
    </dgm:pt>
    <dgm:pt modelId="{050DA19D-A65F-4A32-96C3-4603BEEADCE4}" type="pres">
      <dgm:prSet presAssocID="{0356D317-15DB-4FF2-9C64-FF227DF8A924}" presName="Name111" presStyleLbl="parChTrans1D2" presStyleIdx="3" presStyleCnt="4"/>
      <dgm:spPr/>
    </dgm:pt>
    <dgm:pt modelId="{DEBB4274-6A5B-4630-83C4-ACF0D56093B2}" type="pres">
      <dgm:prSet presAssocID="{75B09FD0-CE3A-46D9-9CA3-7D7F2EC0FBD3}" presName="hierRoot3" presStyleCnt="0">
        <dgm:presLayoutVars>
          <dgm:hierBranch val="init"/>
        </dgm:presLayoutVars>
      </dgm:prSet>
      <dgm:spPr/>
    </dgm:pt>
    <dgm:pt modelId="{578A122F-B591-4CA6-9A99-225713AC8E55}" type="pres">
      <dgm:prSet presAssocID="{75B09FD0-CE3A-46D9-9CA3-7D7F2EC0FBD3}" presName="rootComposite3" presStyleCnt="0"/>
      <dgm:spPr/>
    </dgm:pt>
    <dgm:pt modelId="{7690FDD3-D05A-415A-B1D9-8430CC65B96A}" type="pres">
      <dgm:prSet presAssocID="{75B09FD0-CE3A-46D9-9CA3-7D7F2EC0FBD3}" presName="rootText3" presStyleLbl="asst1" presStyleIdx="1" presStyleCnt="2">
        <dgm:presLayoutVars>
          <dgm:chPref val="3"/>
        </dgm:presLayoutVars>
      </dgm:prSet>
      <dgm:spPr/>
    </dgm:pt>
    <dgm:pt modelId="{27F39428-9EA0-46BE-A540-4FBD2351E31D}" type="pres">
      <dgm:prSet presAssocID="{75B09FD0-CE3A-46D9-9CA3-7D7F2EC0FBD3}" presName="rootConnector3" presStyleLbl="asst1" presStyleIdx="1" presStyleCnt="2"/>
      <dgm:spPr/>
    </dgm:pt>
    <dgm:pt modelId="{EF73472E-4596-457D-9700-4BC4D336B012}" type="pres">
      <dgm:prSet presAssocID="{75B09FD0-CE3A-46D9-9CA3-7D7F2EC0FBD3}" presName="hierChild6" presStyleCnt="0"/>
      <dgm:spPr/>
    </dgm:pt>
    <dgm:pt modelId="{0DE01E7D-44E2-4D12-A50A-C94F2D9576EB}" type="pres">
      <dgm:prSet presAssocID="{75B09FD0-CE3A-46D9-9CA3-7D7F2EC0FBD3}" presName="hierChild7" presStyleCnt="0"/>
      <dgm:spPr/>
    </dgm:pt>
  </dgm:ptLst>
  <dgm:cxnLst>
    <dgm:cxn modelId="{B32CF301-5F8D-4FF0-8AB3-60FD574CBA78}" type="presOf" srcId="{5FE9A274-14EB-45A0-9F35-06C337663B91}" destId="{D8A81A2A-B2D4-49CE-82D2-1C44887BF800}" srcOrd="1" destOrd="0" presId="urn:microsoft.com/office/officeart/2005/8/layout/orgChart1"/>
    <dgm:cxn modelId="{54270F07-411F-49B1-BCD4-B88BE580FD32}" type="presOf" srcId="{C675B7C8-39DA-44C2-84A6-73E08EE23904}" destId="{AB8122E2-6B98-4C6F-BF2F-D731F3151F37}" srcOrd="0" destOrd="0" presId="urn:microsoft.com/office/officeart/2005/8/layout/orgChart1"/>
    <dgm:cxn modelId="{824A1C1F-5F84-490C-BE9B-0E4CF63587D8}" type="presOf" srcId="{75B09FD0-CE3A-46D9-9CA3-7D7F2EC0FBD3}" destId="{27F39428-9EA0-46BE-A540-4FBD2351E31D}" srcOrd="1" destOrd="0" presId="urn:microsoft.com/office/officeart/2005/8/layout/orgChart1"/>
    <dgm:cxn modelId="{6F959632-49F5-452B-AB5D-B97EC15E2012}" type="presOf" srcId="{5A1953BA-C620-445A-80DB-171A7C0B033C}" destId="{57E9FE3A-3A76-4175-889C-D4F970C8372F}" srcOrd="1" destOrd="0" presId="urn:microsoft.com/office/officeart/2005/8/layout/orgChart1"/>
    <dgm:cxn modelId="{6CEA6033-42DC-4FDB-B20F-136F470CF259}" type="presOf" srcId="{DA1FC9DA-3767-437A-A707-0DBD33C65292}" destId="{95EC6A3C-774D-4E50-8D6A-9B781DB98712}" srcOrd="1" destOrd="0" presId="urn:microsoft.com/office/officeart/2005/8/layout/orgChart1"/>
    <dgm:cxn modelId="{8EF88439-3B13-4EF5-BB14-77C683954990}" type="presOf" srcId="{68BD4E25-9C40-4722-BA6F-4A69F462C3AE}" destId="{192AA152-C584-49C2-9EC1-77F14578E28D}" srcOrd="0" destOrd="0" presId="urn:microsoft.com/office/officeart/2005/8/layout/orgChart1"/>
    <dgm:cxn modelId="{A4238E5C-FC4B-40E7-B65F-EF2415766286}" type="presOf" srcId="{0356D317-15DB-4FF2-9C64-FF227DF8A924}" destId="{050DA19D-A65F-4A32-96C3-4603BEEADCE4}" srcOrd="0" destOrd="0" presId="urn:microsoft.com/office/officeart/2005/8/layout/orgChart1"/>
    <dgm:cxn modelId="{AAA59D4A-4AD9-4CD0-8450-BAA46A7B036B}" type="presOf" srcId="{5A1953BA-C620-445A-80DB-171A7C0B033C}" destId="{E7E7D427-9DB4-4ABA-BA0C-E2CA7F0D5A0B}" srcOrd="0" destOrd="0" presId="urn:microsoft.com/office/officeart/2005/8/layout/orgChart1"/>
    <dgm:cxn modelId="{B9A8944D-8B35-4572-8750-7572028AE3B8}" srcId="{5FE9A274-14EB-45A0-9F35-06C337663B91}" destId="{DA1FC9DA-3767-437A-A707-0DBD33C65292}" srcOrd="3" destOrd="0" parTransId="{68BD4E25-9C40-4722-BA6F-4A69F462C3AE}" sibTransId="{5F53BCC4-A202-46D9-8BFD-469E3A79909A}"/>
    <dgm:cxn modelId="{7EC5F285-E716-4EEF-96B5-26BA8B816EF0}" type="presOf" srcId="{5FE9A274-14EB-45A0-9F35-06C337663B91}" destId="{29F67395-11F7-4A67-8AAA-75AFB372D0A7}" srcOrd="0" destOrd="0" presId="urn:microsoft.com/office/officeart/2005/8/layout/orgChart1"/>
    <dgm:cxn modelId="{716D0695-85A1-43B6-9173-5278128233CA}" srcId="{F379992D-3265-4C7D-B0B8-F86739B93BC7}" destId="{5FE9A274-14EB-45A0-9F35-06C337663B91}" srcOrd="0" destOrd="0" parTransId="{1AA65E58-2823-49E6-B49D-2510222D2F6C}" sibTransId="{750A1B42-5FF6-417B-BBC4-A9EF1A74475E}"/>
    <dgm:cxn modelId="{50DCFEB4-1CD1-4B4E-A80C-28855F3A6B93}" srcId="{5FE9A274-14EB-45A0-9F35-06C337663B91}" destId="{5A1953BA-C620-445A-80DB-171A7C0B033C}" srcOrd="0" destOrd="0" parTransId="{C675B7C8-39DA-44C2-84A6-73E08EE23904}" sibTransId="{AE583E25-8964-49F1-A3A8-475AE169D479}"/>
    <dgm:cxn modelId="{73E29BCD-F2C6-41A0-A331-80371F3A9B97}" type="presOf" srcId="{DA1FC9DA-3767-437A-A707-0DBD33C65292}" destId="{7DB08BEA-43CC-4820-AC6F-CD771D77F5B1}" srcOrd="0" destOrd="0" presId="urn:microsoft.com/office/officeart/2005/8/layout/orgChart1"/>
    <dgm:cxn modelId="{E65103CF-5C9B-42BC-B6DB-425337169EA4}" type="presOf" srcId="{75B09FD0-CE3A-46D9-9CA3-7D7F2EC0FBD3}" destId="{7690FDD3-D05A-415A-B1D9-8430CC65B96A}" srcOrd="0" destOrd="0" presId="urn:microsoft.com/office/officeart/2005/8/layout/orgChart1"/>
    <dgm:cxn modelId="{F857A4D5-94BD-404A-B145-F6CB51F1FC8B}" type="presOf" srcId="{3EB51CF2-924A-4E12-9007-DA718DFDF7F5}" destId="{BE44F05C-296F-4EAC-AB17-5CFE005BF6BD}" srcOrd="1" destOrd="0" presId="urn:microsoft.com/office/officeart/2005/8/layout/orgChart1"/>
    <dgm:cxn modelId="{7E5C02D9-8359-4951-883F-D406390856C4}" type="presOf" srcId="{3EB51CF2-924A-4E12-9007-DA718DFDF7F5}" destId="{EE0E0AD9-1253-454D-9769-120C4583D842}" srcOrd="0" destOrd="0" presId="urn:microsoft.com/office/officeart/2005/8/layout/orgChart1"/>
    <dgm:cxn modelId="{0D2808E6-1EB1-4A34-9EE5-F58987BF8B18}" type="presOf" srcId="{76C1D26C-2698-4FD6-BBF0-166B67300915}" destId="{01ED5A23-07C7-4585-923F-44C1603FAD49}" srcOrd="0" destOrd="0" presId="urn:microsoft.com/office/officeart/2005/8/layout/orgChart1"/>
    <dgm:cxn modelId="{5B3B8AED-EC2A-494F-B24C-A9B88A9AB411}" srcId="{5FE9A274-14EB-45A0-9F35-06C337663B91}" destId="{75B09FD0-CE3A-46D9-9CA3-7D7F2EC0FBD3}" srcOrd="1" destOrd="0" parTransId="{0356D317-15DB-4FF2-9C64-FF227DF8A924}" sibTransId="{90E29895-9188-434D-80FF-215386E9CC6F}"/>
    <dgm:cxn modelId="{907F8CED-2CA8-4A34-A669-E59E18FA0A29}" srcId="{5FE9A274-14EB-45A0-9F35-06C337663B91}" destId="{3EB51CF2-924A-4E12-9007-DA718DFDF7F5}" srcOrd="2" destOrd="0" parTransId="{76C1D26C-2698-4FD6-BBF0-166B67300915}" sibTransId="{349D6A7A-C11D-4629-A525-4105134731B6}"/>
    <dgm:cxn modelId="{ECF8BAED-B149-4341-B2F5-C18CE933E059}" type="presOf" srcId="{F379992D-3265-4C7D-B0B8-F86739B93BC7}" destId="{EA24CFCA-F81A-4C52-909D-88BBCA9DE868}" srcOrd="0" destOrd="0" presId="urn:microsoft.com/office/officeart/2005/8/layout/orgChart1"/>
    <dgm:cxn modelId="{C7F50F14-FA13-4098-A91E-1D820BA3FAD3}" type="presParOf" srcId="{EA24CFCA-F81A-4C52-909D-88BBCA9DE868}" destId="{46FAB0BF-44C8-419E-8A19-BE488F6A076B}" srcOrd="0" destOrd="0" presId="urn:microsoft.com/office/officeart/2005/8/layout/orgChart1"/>
    <dgm:cxn modelId="{108F043C-6803-48BE-8B10-64FF4A5C497D}" type="presParOf" srcId="{46FAB0BF-44C8-419E-8A19-BE488F6A076B}" destId="{7602B4F0-4327-4651-8199-821674A8F0EC}" srcOrd="0" destOrd="0" presId="urn:microsoft.com/office/officeart/2005/8/layout/orgChart1"/>
    <dgm:cxn modelId="{425B4247-7A3A-4B37-A91E-131A982A7813}" type="presParOf" srcId="{7602B4F0-4327-4651-8199-821674A8F0EC}" destId="{29F67395-11F7-4A67-8AAA-75AFB372D0A7}" srcOrd="0" destOrd="0" presId="urn:microsoft.com/office/officeart/2005/8/layout/orgChart1"/>
    <dgm:cxn modelId="{AB0E70C9-25BB-4CFD-9887-B28836E2C9EA}" type="presParOf" srcId="{7602B4F0-4327-4651-8199-821674A8F0EC}" destId="{D8A81A2A-B2D4-49CE-82D2-1C44887BF800}" srcOrd="1" destOrd="0" presId="urn:microsoft.com/office/officeart/2005/8/layout/orgChart1"/>
    <dgm:cxn modelId="{AF61876F-FF37-4B38-B768-910630B4FE78}" type="presParOf" srcId="{46FAB0BF-44C8-419E-8A19-BE488F6A076B}" destId="{C1159A8D-7CF7-4028-8524-BC3CF016DAD5}" srcOrd="1" destOrd="0" presId="urn:microsoft.com/office/officeart/2005/8/layout/orgChart1"/>
    <dgm:cxn modelId="{38D31437-4641-48E1-BD27-8F75F57A9D6D}" type="presParOf" srcId="{C1159A8D-7CF7-4028-8524-BC3CF016DAD5}" destId="{01ED5A23-07C7-4585-923F-44C1603FAD49}" srcOrd="0" destOrd="0" presId="urn:microsoft.com/office/officeart/2005/8/layout/orgChart1"/>
    <dgm:cxn modelId="{135B1CDB-0325-401A-A972-61391588C0CF}" type="presParOf" srcId="{C1159A8D-7CF7-4028-8524-BC3CF016DAD5}" destId="{AFD12A64-4EF2-4BC6-96DF-958EBDCF0016}" srcOrd="1" destOrd="0" presId="urn:microsoft.com/office/officeart/2005/8/layout/orgChart1"/>
    <dgm:cxn modelId="{9610869F-CB16-409B-8196-A41B35ECB3E7}" type="presParOf" srcId="{AFD12A64-4EF2-4BC6-96DF-958EBDCF0016}" destId="{C22EB176-7369-474E-8E24-F1EC45874451}" srcOrd="0" destOrd="0" presId="urn:microsoft.com/office/officeart/2005/8/layout/orgChart1"/>
    <dgm:cxn modelId="{79DE9E38-C1E9-42E4-9BF2-67541CEAB68A}" type="presParOf" srcId="{C22EB176-7369-474E-8E24-F1EC45874451}" destId="{EE0E0AD9-1253-454D-9769-120C4583D842}" srcOrd="0" destOrd="0" presId="urn:microsoft.com/office/officeart/2005/8/layout/orgChart1"/>
    <dgm:cxn modelId="{5668C3CD-D755-47CE-A5D7-4E86A3768147}" type="presParOf" srcId="{C22EB176-7369-474E-8E24-F1EC45874451}" destId="{BE44F05C-296F-4EAC-AB17-5CFE005BF6BD}" srcOrd="1" destOrd="0" presId="urn:microsoft.com/office/officeart/2005/8/layout/orgChart1"/>
    <dgm:cxn modelId="{9B6D8362-32EB-48BC-9D65-E4325AE653F8}" type="presParOf" srcId="{AFD12A64-4EF2-4BC6-96DF-958EBDCF0016}" destId="{383B6507-77D7-4117-AA1C-11EAE01D71B0}" srcOrd="1" destOrd="0" presId="urn:microsoft.com/office/officeart/2005/8/layout/orgChart1"/>
    <dgm:cxn modelId="{AC2FE8BA-34BB-4009-9732-2B034EB767F2}" type="presParOf" srcId="{AFD12A64-4EF2-4BC6-96DF-958EBDCF0016}" destId="{A06E5D54-D73C-4C6D-B8DB-D940B407ACF6}" srcOrd="2" destOrd="0" presId="urn:microsoft.com/office/officeart/2005/8/layout/orgChart1"/>
    <dgm:cxn modelId="{0C207806-B1D9-4B6E-ADEF-93D01D2A2937}" type="presParOf" srcId="{C1159A8D-7CF7-4028-8524-BC3CF016DAD5}" destId="{192AA152-C584-49C2-9EC1-77F14578E28D}" srcOrd="2" destOrd="0" presId="urn:microsoft.com/office/officeart/2005/8/layout/orgChart1"/>
    <dgm:cxn modelId="{A4CF5CDC-B187-4D56-A66D-E245F8DEE026}" type="presParOf" srcId="{C1159A8D-7CF7-4028-8524-BC3CF016DAD5}" destId="{A648B42D-585E-4776-A748-44C43E5781C1}" srcOrd="3" destOrd="0" presId="urn:microsoft.com/office/officeart/2005/8/layout/orgChart1"/>
    <dgm:cxn modelId="{6FB6257C-1FAC-4236-8340-24131AF3EA21}" type="presParOf" srcId="{A648B42D-585E-4776-A748-44C43E5781C1}" destId="{D0513BE5-72AB-4B41-B5A1-41A971B14420}" srcOrd="0" destOrd="0" presId="urn:microsoft.com/office/officeart/2005/8/layout/orgChart1"/>
    <dgm:cxn modelId="{B3BCA03E-53B5-4660-9791-53862768E849}" type="presParOf" srcId="{D0513BE5-72AB-4B41-B5A1-41A971B14420}" destId="{7DB08BEA-43CC-4820-AC6F-CD771D77F5B1}" srcOrd="0" destOrd="0" presId="urn:microsoft.com/office/officeart/2005/8/layout/orgChart1"/>
    <dgm:cxn modelId="{A50E1616-D84A-4050-A425-559BC2D4D638}" type="presParOf" srcId="{D0513BE5-72AB-4B41-B5A1-41A971B14420}" destId="{95EC6A3C-774D-4E50-8D6A-9B781DB98712}" srcOrd="1" destOrd="0" presId="urn:microsoft.com/office/officeart/2005/8/layout/orgChart1"/>
    <dgm:cxn modelId="{F118E4C5-6C99-49F6-B8A1-BE4BEB691B0C}" type="presParOf" srcId="{A648B42D-585E-4776-A748-44C43E5781C1}" destId="{36FB7FAC-5B93-4272-B187-27CF55B87BE9}" srcOrd="1" destOrd="0" presId="urn:microsoft.com/office/officeart/2005/8/layout/orgChart1"/>
    <dgm:cxn modelId="{3BE2D8A2-464D-403D-B3A1-11A094D9ED48}" type="presParOf" srcId="{A648B42D-585E-4776-A748-44C43E5781C1}" destId="{3CBC881B-1CB7-483A-B1B6-C3C8CEB3AE77}" srcOrd="2" destOrd="0" presId="urn:microsoft.com/office/officeart/2005/8/layout/orgChart1"/>
    <dgm:cxn modelId="{07F72DCE-2808-403C-B732-EB7590B0CD61}" type="presParOf" srcId="{46FAB0BF-44C8-419E-8A19-BE488F6A076B}" destId="{5268E4B5-EFBB-4C67-BCD4-64AA6C12BC20}" srcOrd="2" destOrd="0" presId="urn:microsoft.com/office/officeart/2005/8/layout/orgChart1"/>
    <dgm:cxn modelId="{C217D175-ECD2-4C87-8D56-B0309E340218}" type="presParOf" srcId="{5268E4B5-EFBB-4C67-BCD4-64AA6C12BC20}" destId="{AB8122E2-6B98-4C6F-BF2F-D731F3151F37}" srcOrd="0" destOrd="0" presId="urn:microsoft.com/office/officeart/2005/8/layout/orgChart1"/>
    <dgm:cxn modelId="{5CE2B96C-DA5D-40B1-A3A3-B9314C6E97FA}" type="presParOf" srcId="{5268E4B5-EFBB-4C67-BCD4-64AA6C12BC20}" destId="{E7E22640-E0C9-4CB7-A6B7-38EC4E0E8281}" srcOrd="1" destOrd="0" presId="urn:microsoft.com/office/officeart/2005/8/layout/orgChart1"/>
    <dgm:cxn modelId="{0B668191-075E-45F1-82FF-279072264D66}" type="presParOf" srcId="{E7E22640-E0C9-4CB7-A6B7-38EC4E0E8281}" destId="{4362A0F0-9C9A-49C8-8B65-78BE2CACBD3A}" srcOrd="0" destOrd="0" presId="urn:microsoft.com/office/officeart/2005/8/layout/orgChart1"/>
    <dgm:cxn modelId="{24162F82-2075-48B9-8229-F43A628FD871}" type="presParOf" srcId="{4362A0F0-9C9A-49C8-8B65-78BE2CACBD3A}" destId="{E7E7D427-9DB4-4ABA-BA0C-E2CA7F0D5A0B}" srcOrd="0" destOrd="0" presId="urn:microsoft.com/office/officeart/2005/8/layout/orgChart1"/>
    <dgm:cxn modelId="{2375C734-6ECE-4476-BC2D-ECB2FC825BE6}" type="presParOf" srcId="{4362A0F0-9C9A-49C8-8B65-78BE2CACBD3A}" destId="{57E9FE3A-3A76-4175-889C-D4F970C8372F}" srcOrd="1" destOrd="0" presId="urn:microsoft.com/office/officeart/2005/8/layout/orgChart1"/>
    <dgm:cxn modelId="{5A40E6E4-783F-4C6C-BDE3-801A050CEB06}" type="presParOf" srcId="{E7E22640-E0C9-4CB7-A6B7-38EC4E0E8281}" destId="{7C9205C1-5768-4FA5-9DDE-A81D6C898AB9}" srcOrd="1" destOrd="0" presId="urn:microsoft.com/office/officeart/2005/8/layout/orgChart1"/>
    <dgm:cxn modelId="{B6FFFBC2-5932-4F77-A0D7-C1E80BC399A5}" type="presParOf" srcId="{E7E22640-E0C9-4CB7-A6B7-38EC4E0E8281}" destId="{78BF8658-EC1D-466F-9073-647D5BF3FA2B}" srcOrd="2" destOrd="0" presId="urn:microsoft.com/office/officeart/2005/8/layout/orgChart1"/>
    <dgm:cxn modelId="{B26EE131-6C36-4BFF-915B-D65916B30287}" type="presParOf" srcId="{5268E4B5-EFBB-4C67-BCD4-64AA6C12BC20}" destId="{050DA19D-A65F-4A32-96C3-4603BEEADCE4}" srcOrd="2" destOrd="0" presId="urn:microsoft.com/office/officeart/2005/8/layout/orgChart1"/>
    <dgm:cxn modelId="{CF46DEF3-F0E3-4736-AE7F-CCCAC1DD8766}" type="presParOf" srcId="{5268E4B5-EFBB-4C67-BCD4-64AA6C12BC20}" destId="{DEBB4274-6A5B-4630-83C4-ACF0D56093B2}" srcOrd="3" destOrd="0" presId="urn:microsoft.com/office/officeart/2005/8/layout/orgChart1"/>
    <dgm:cxn modelId="{39122FD0-8683-466C-86A5-1A78FDA79D90}" type="presParOf" srcId="{DEBB4274-6A5B-4630-83C4-ACF0D56093B2}" destId="{578A122F-B591-4CA6-9A99-225713AC8E55}" srcOrd="0" destOrd="0" presId="urn:microsoft.com/office/officeart/2005/8/layout/orgChart1"/>
    <dgm:cxn modelId="{B12CE943-35C1-4BC7-B988-A6A13C06041A}" type="presParOf" srcId="{578A122F-B591-4CA6-9A99-225713AC8E55}" destId="{7690FDD3-D05A-415A-B1D9-8430CC65B96A}" srcOrd="0" destOrd="0" presId="urn:microsoft.com/office/officeart/2005/8/layout/orgChart1"/>
    <dgm:cxn modelId="{555878DB-32D0-48B3-AFDA-BE400FBC2738}" type="presParOf" srcId="{578A122F-B591-4CA6-9A99-225713AC8E55}" destId="{27F39428-9EA0-46BE-A540-4FBD2351E31D}" srcOrd="1" destOrd="0" presId="urn:microsoft.com/office/officeart/2005/8/layout/orgChart1"/>
    <dgm:cxn modelId="{61C68EA2-A732-48F8-84FA-8704E8E3563A}" type="presParOf" srcId="{DEBB4274-6A5B-4630-83C4-ACF0D56093B2}" destId="{EF73472E-4596-457D-9700-4BC4D336B012}" srcOrd="1" destOrd="0" presId="urn:microsoft.com/office/officeart/2005/8/layout/orgChart1"/>
    <dgm:cxn modelId="{FBDF3A6C-50C1-4DB8-B9D8-285DAE824E91}" type="presParOf" srcId="{DEBB4274-6A5B-4630-83C4-ACF0D56093B2}" destId="{0DE01E7D-44E2-4D12-A50A-C94F2D9576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A09175-F816-42D9-8C18-CE906A301FD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4DA08CA-A81D-465E-8836-321011142B69}">
      <dgm:prSet/>
      <dgm:spPr/>
      <dgm:t>
        <a:bodyPr/>
        <a:lstStyle/>
        <a:p>
          <a:r>
            <a:rPr lang="fi-FI" dirty="0"/>
            <a:t>Vireillä olevien siviiliasioiden määrä laski vuonna 2024, vaikka saapuvissa asioissa oli edellisvuoteen verrattuna kasvua 12 %.</a:t>
          </a:r>
        </a:p>
        <a:p>
          <a:r>
            <a:rPr lang="fi-FI" dirty="0"/>
            <a:t>Erityisesti hakemusasioissa sekä saapuvien että ratkaistujen määrä kasvoi. </a:t>
          </a:r>
          <a:endParaRPr lang="en-US" dirty="0"/>
        </a:p>
      </dgm:t>
    </dgm:pt>
    <dgm:pt modelId="{56860071-3505-414C-B334-1150B7156E14}" type="parTrans" cxnId="{FF9C5902-8CFE-47A6-BC87-B574B19A0DC7}">
      <dgm:prSet/>
      <dgm:spPr/>
      <dgm:t>
        <a:bodyPr/>
        <a:lstStyle/>
        <a:p>
          <a:endParaRPr lang="en-US"/>
        </a:p>
      </dgm:t>
    </dgm:pt>
    <dgm:pt modelId="{D1C6F10F-B905-46BD-83DB-85466A02F82A}" type="sibTrans" cxnId="{FF9C5902-8CFE-47A6-BC87-B574B19A0DC7}">
      <dgm:prSet/>
      <dgm:spPr/>
      <dgm:t>
        <a:bodyPr/>
        <a:lstStyle/>
        <a:p>
          <a:endParaRPr lang="en-US"/>
        </a:p>
      </dgm:t>
    </dgm:pt>
    <dgm:pt modelId="{24CA5D41-E666-4BAF-A1BC-FFFDE39AE4C2}">
      <dgm:prSet/>
      <dgm:spPr/>
      <dgm:t>
        <a:bodyPr/>
        <a:lstStyle/>
        <a:p>
          <a:r>
            <a:rPr lang="en-US" dirty="0" err="1"/>
            <a:t>Rikosoikeudellisia</a:t>
          </a:r>
          <a:r>
            <a:rPr lang="en-US" dirty="0"/>
            <a:t> </a:t>
          </a:r>
          <a:r>
            <a:rPr lang="en-US" dirty="0" err="1"/>
            <a:t>asioita</a:t>
          </a:r>
          <a:r>
            <a:rPr lang="en-US" dirty="0"/>
            <a:t> </a:t>
          </a:r>
          <a:r>
            <a:rPr lang="en-US" dirty="0" err="1"/>
            <a:t>saapui</a:t>
          </a:r>
          <a:r>
            <a:rPr lang="en-US" dirty="0"/>
            <a:t> ja </a:t>
          </a:r>
          <a:r>
            <a:rPr lang="en-US" dirty="0" err="1"/>
            <a:t>ratkaistiin</a:t>
          </a:r>
          <a:r>
            <a:rPr lang="en-US" dirty="0"/>
            <a:t> </a:t>
          </a:r>
          <a:r>
            <a:rPr lang="en-US" dirty="0" err="1"/>
            <a:t>vuonna</a:t>
          </a:r>
          <a:r>
            <a:rPr lang="en-US" dirty="0"/>
            <a:t> 2024 </a:t>
          </a:r>
          <a:r>
            <a:rPr lang="en-US" dirty="0" err="1"/>
            <a:t>enemmän</a:t>
          </a:r>
          <a:r>
            <a:rPr lang="en-US" dirty="0"/>
            <a:t> </a:t>
          </a:r>
          <a:r>
            <a:rPr lang="en-US" dirty="0" err="1"/>
            <a:t>kuin</a:t>
          </a:r>
          <a:r>
            <a:rPr lang="en-US" dirty="0"/>
            <a:t> </a:t>
          </a:r>
          <a:r>
            <a:rPr lang="en-US" dirty="0" err="1"/>
            <a:t>edellisvuonna</a:t>
          </a:r>
          <a:r>
            <a:rPr lang="en-US" dirty="0"/>
            <a:t>. </a:t>
          </a:r>
          <a:r>
            <a:rPr lang="en-US" dirty="0" err="1"/>
            <a:t>Näissä</a:t>
          </a:r>
          <a:r>
            <a:rPr lang="en-US" dirty="0"/>
            <a:t> </a:t>
          </a:r>
          <a:r>
            <a:rPr lang="en-US" dirty="0" err="1"/>
            <a:t>asioissa</a:t>
          </a:r>
          <a:r>
            <a:rPr lang="en-US" dirty="0"/>
            <a:t> </a:t>
          </a:r>
          <a:r>
            <a:rPr lang="en-US" dirty="0" err="1"/>
            <a:t>vireillä</a:t>
          </a:r>
          <a:r>
            <a:rPr lang="en-US" dirty="0"/>
            <a:t> </a:t>
          </a:r>
          <a:r>
            <a:rPr lang="en-US" dirty="0" err="1"/>
            <a:t>olevien</a:t>
          </a:r>
          <a:r>
            <a:rPr lang="en-US" dirty="0"/>
            <a:t> </a:t>
          </a:r>
          <a:r>
            <a:rPr lang="en-US" dirty="0" err="1"/>
            <a:t>määrä</a:t>
          </a:r>
          <a:r>
            <a:rPr lang="en-US" dirty="0"/>
            <a:t> </a:t>
          </a:r>
          <a:r>
            <a:rPr lang="en-US" dirty="0" err="1"/>
            <a:t>kasvoi</a:t>
          </a:r>
          <a:r>
            <a:rPr lang="en-US" dirty="0"/>
            <a:t>. </a:t>
          </a:r>
        </a:p>
        <a:p>
          <a:r>
            <a:rPr lang="en-US" dirty="0" err="1"/>
            <a:t>Erityisesti</a:t>
          </a:r>
          <a:r>
            <a:rPr lang="en-US" dirty="0"/>
            <a:t> </a:t>
          </a:r>
          <a:r>
            <a:rPr lang="en-US" dirty="0" err="1"/>
            <a:t>pakkokeinoasioita</a:t>
          </a:r>
          <a:r>
            <a:rPr lang="en-US" dirty="0"/>
            <a:t> </a:t>
          </a:r>
          <a:r>
            <a:rPr lang="en-US" dirty="0" err="1"/>
            <a:t>saapui</a:t>
          </a:r>
          <a:r>
            <a:rPr lang="en-US" dirty="0"/>
            <a:t> </a:t>
          </a:r>
          <a:r>
            <a:rPr lang="en-US" dirty="0" err="1"/>
            <a:t>enemmän</a:t>
          </a:r>
          <a:r>
            <a:rPr lang="en-US" dirty="0"/>
            <a:t> </a:t>
          </a:r>
          <a:r>
            <a:rPr lang="en-US" dirty="0" err="1"/>
            <a:t>kuin</a:t>
          </a:r>
          <a:r>
            <a:rPr lang="en-US" dirty="0"/>
            <a:t> </a:t>
          </a:r>
          <a:r>
            <a:rPr lang="en-US" dirty="0" err="1"/>
            <a:t>aiemmin</a:t>
          </a:r>
          <a:r>
            <a:rPr lang="en-US" dirty="0"/>
            <a:t>.  </a:t>
          </a:r>
        </a:p>
      </dgm:t>
    </dgm:pt>
    <dgm:pt modelId="{66BFD9AC-3D6C-47C5-98D8-94D33C33F4D3}" type="parTrans" cxnId="{6A8B57D8-FA93-46E2-B3FB-8AE9FC7DD743}">
      <dgm:prSet/>
      <dgm:spPr/>
      <dgm:t>
        <a:bodyPr/>
        <a:lstStyle/>
        <a:p>
          <a:endParaRPr lang="en-US"/>
        </a:p>
      </dgm:t>
    </dgm:pt>
    <dgm:pt modelId="{44219450-2E0B-4016-A394-1570A0726ED8}" type="sibTrans" cxnId="{6A8B57D8-FA93-46E2-B3FB-8AE9FC7DD743}">
      <dgm:prSet/>
      <dgm:spPr/>
      <dgm:t>
        <a:bodyPr/>
        <a:lstStyle/>
        <a:p>
          <a:endParaRPr lang="en-US"/>
        </a:p>
      </dgm:t>
    </dgm:pt>
    <dgm:pt modelId="{08DF3931-8DED-4519-9987-8DD06247A8F3}">
      <dgm:prSet/>
      <dgm:spPr/>
      <dgm:t>
        <a:bodyPr/>
        <a:lstStyle/>
        <a:p>
          <a:r>
            <a:rPr lang="fi-FI" dirty="0"/>
            <a:t>Käräjäoikeuden käsittelyajat olivat keskimäärin kohtuullisen lyhyet ja kaikissa asiaryhmissä alle valtakunnallisen keskiarvon. </a:t>
          </a:r>
          <a:endParaRPr lang="en-US" dirty="0"/>
        </a:p>
      </dgm:t>
    </dgm:pt>
    <dgm:pt modelId="{E1855585-E6A8-47AA-8EBB-CABD83287602}" type="parTrans" cxnId="{63BC2454-3659-49BC-B870-B6203F9C1BAC}">
      <dgm:prSet/>
      <dgm:spPr/>
      <dgm:t>
        <a:bodyPr/>
        <a:lstStyle/>
        <a:p>
          <a:endParaRPr lang="en-US"/>
        </a:p>
      </dgm:t>
    </dgm:pt>
    <dgm:pt modelId="{23CA0F97-F1F2-4E16-8297-8AF7B07E232D}" type="sibTrans" cxnId="{63BC2454-3659-49BC-B870-B6203F9C1BAC}">
      <dgm:prSet/>
      <dgm:spPr/>
      <dgm:t>
        <a:bodyPr/>
        <a:lstStyle/>
        <a:p>
          <a:endParaRPr lang="en-US"/>
        </a:p>
      </dgm:t>
    </dgm:pt>
    <dgm:pt modelId="{5AEE7A72-F401-4542-A784-E9CCC8F4660C}">
      <dgm:prSet/>
      <dgm:spPr/>
      <dgm:t>
        <a:bodyPr/>
        <a:lstStyle/>
        <a:p>
          <a:r>
            <a:rPr lang="fi-FI" dirty="0"/>
            <a:t>Hallinnollisia asioita käsiteltiin  asianhallintajärjestelmässä (HILDA) vuonna 2024 yhteensä 725 kpl, joista tietopyyntöjä oli 466 kpl. </a:t>
          </a:r>
          <a:endParaRPr lang="en-US" dirty="0"/>
        </a:p>
      </dgm:t>
    </dgm:pt>
    <dgm:pt modelId="{692F586C-E2E8-4DD8-BE2E-0A2C5BD5DDC2}" type="parTrans" cxnId="{34CE7E86-026C-4B57-8DB9-13EC762FF783}">
      <dgm:prSet/>
      <dgm:spPr/>
      <dgm:t>
        <a:bodyPr/>
        <a:lstStyle/>
        <a:p>
          <a:endParaRPr lang="en-US"/>
        </a:p>
      </dgm:t>
    </dgm:pt>
    <dgm:pt modelId="{F32A2EAC-C74B-4075-A473-3E4BAE88D09F}" type="sibTrans" cxnId="{34CE7E86-026C-4B57-8DB9-13EC762FF783}">
      <dgm:prSet/>
      <dgm:spPr/>
      <dgm:t>
        <a:bodyPr/>
        <a:lstStyle/>
        <a:p>
          <a:endParaRPr lang="en-US"/>
        </a:p>
      </dgm:t>
    </dgm:pt>
    <dgm:pt modelId="{29FEA282-8EFD-46A3-AEC5-F222834F5C81}">
      <dgm:prSet/>
      <dgm:spPr/>
      <dgm:t>
        <a:bodyPr/>
        <a:lstStyle/>
        <a:p>
          <a:r>
            <a:rPr lang="fi-FI" dirty="0"/>
            <a:t>Henkilöstössä oli vaihtuvuutta käräjäsihteerien osalta. Määräaikaiselle sihteeriresurssille oli tarvetta koko vuoden.  </a:t>
          </a:r>
        </a:p>
        <a:p>
          <a:r>
            <a:rPr lang="fi-FI" dirty="0"/>
            <a:t>Käräjänotaarit,  korkeakouluharjoittelija ja tukityöllistetty olivat tärkeä osa viraston voimavaroja.  </a:t>
          </a:r>
        </a:p>
      </dgm:t>
    </dgm:pt>
    <dgm:pt modelId="{50ACB7AD-1608-4CF3-915F-2815A93B0939}" type="parTrans" cxnId="{D7D913D9-86A1-4A71-8787-9CFB0801FDDA}">
      <dgm:prSet/>
      <dgm:spPr/>
      <dgm:t>
        <a:bodyPr/>
        <a:lstStyle/>
        <a:p>
          <a:endParaRPr lang="fi-FI"/>
        </a:p>
      </dgm:t>
    </dgm:pt>
    <dgm:pt modelId="{14538569-9301-4F8C-B8BA-60882E314D37}" type="sibTrans" cxnId="{D7D913D9-86A1-4A71-8787-9CFB0801FDDA}">
      <dgm:prSet/>
      <dgm:spPr/>
      <dgm:t>
        <a:bodyPr/>
        <a:lstStyle/>
        <a:p>
          <a:endParaRPr lang="fi-FI"/>
        </a:p>
      </dgm:t>
    </dgm:pt>
    <dgm:pt modelId="{FA2C23A6-29DE-4CB9-827C-2ECD77DA60F9}">
      <dgm:prSet/>
      <dgm:spPr/>
      <dgm:t>
        <a:bodyPr/>
        <a:lstStyle/>
        <a:p>
          <a:r>
            <a:rPr lang="fi-FI" dirty="0"/>
            <a:t>Käräjäoikeuden tuottavuus ja taloudellisuus oli vuonna 2024 suhteellisen hyvällä tasolla.  </a:t>
          </a:r>
        </a:p>
        <a:p>
          <a:r>
            <a:rPr lang="fi-FI" dirty="0"/>
            <a:t>Lainkäyttötoiminnan tehokkuuteen ja laatuun voidaan olla pääosin tyytyväisiä. </a:t>
          </a:r>
        </a:p>
        <a:p>
          <a:endParaRPr lang="fi-FI" dirty="0"/>
        </a:p>
      </dgm:t>
    </dgm:pt>
    <dgm:pt modelId="{E96329F2-25D5-48AC-AD03-E2AA699642F2}" type="parTrans" cxnId="{7D59D154-EBBF-4310-AAD5-9F8446167D16}">
      <dgm:prSet/>
      <dgm:spPr/>
      <dgm:t>
        <a:bodyPr/>
        <a:lstStyle/>
        <a:p>
          <a:endParaRPr lang="fi-FI"/>
        </a:p>
      </dgm:t>
    </dgm:pt>
    <dgm:pt modelId="{355FB3ED-C044-4979-9E52-F2CB2A3D3C09}" type="sibTrans" cxnId="{7D59D154-EBBF-4310-AAD5-9F8446167D16}">
      <dgm:prSet/>
      <dgm:spPr/>
      <dgm:t>
        <a:bodyPr/>
        <a:lstStyle/>
        <a:p>
          <a:endParaRPr lang="fi-FI"/>
        </a:p>
      </dgm:t>
    </dgm:pt>
    <dgm:pt modelId="{C7E3B978-D39C-48BF-A04A-F0F68F6BEA45}" type="pres">
      <dgm:prSet presAssocID="{DEA09175-F816-42D9-8C18-CE906A301FD5}" presName="Name0" presStyleCnt="0">
        <dgm:presLayoutVars>
          <dgm:dir/>
          <dgm:resizeHandles val="exact"/>
        </dgm:presLayoutVars>
      </dgm:prSet>
      <dgm:spPr/>
    </dgm:pt>
    <dgm:pt modelId="{47C06CF6-EB45-4570-B58E-78A6920A01A7}" type="pres">
      <dgm:prSet presAssocID="{34DA08CA-A81D-465E-8836-321011142B69}" presName="node" presStyleLbl="node1" presStyleIdx="0" presStyleCnt="6" custLinFactNeighborX="-892" custLinFactNeighborY="-198">
        <dgm:presLayoutVars>
          <dgm:bulletEnabled val="1"/>
        </dgm:presLayoutVars>
      </dgm:prSet>
      <dgm:spPr/>
    </dgm:pt>
    <dgm:pt modelId="{A0EFB425-BE4F-43CA-92C1-71777A03C8AC}" type="pres">
      <dgm:prSet presAssocID="{D1C6F10F-B905-46BD-83DB-85466A02F82A}" presName="sibTrans" presStyleLbl="sibTrans1D1" presStyleIdx="0" presStyleCnt="5"/>
      <dgm:spPr/>
    </dgm:pt>
    <dgm:pt modelId="{D6F4FC23-15F2-478C-BA26-967D38022E9A}" type="pres">
      <dgm:prSet presAssocID="{D1C6F10F-B905-46BD-83DB-85466A02F82A}" presName="connectorText" presStyleLbl="sibTrans1D1" presStyleIdx="0" presStyleCnt="5"/>
      <dgm:spPr/>
    </dgm:pt>
    <dgm:pt modelId="{01608C0A-9CA5-4CE3-B0E6-5190C08FBAB9}" type="pres">
      <dgm:prSet presAssocID="{24CA5D41-E666-4BAF-A1BC-FFFDE39AE4C2}" presName="node" presStyleLbl="node1" presStyleIdx="1" presStyleCnt="6">
        <dgm:presLayoutVars>
          <dgm:bulletEnabled val="1"/>
        </dgm:presLayoutVars>
      </dgm:prSet>
      <dgm:spPr/>
    </dgm:pt>
    <dgm:pt modelId="{D616D6D2-6EC3-4C67-BFF2-0620AACA5AC7}" type="pres">
      <dgm:prSet presAssocID="{44219450-2E0B-4016-A394-1570A0726ED8}" presName="sibTrans" presStyleLbl="sibTrans1D1" presStyleIdx="1" presStyleCnt="5"/>
      <dgm:spPr/>
    </dgm:pt>
    <dgm:pt modelId="{F417F1DB-B1C1-4008-A6DD-1F7AB36E9CAC}" type="pres">
      <dgm:prSet presAssocID="{44219450-2E0B-4016-A394-1570A0726ED8}" presName="connectorText" presStyleLbl="sibTrans1D1" presStyleIdx="1" presStyleCnt="5"/>
      <dgm:spPr/>
    </dgm:pt>
    <dgm:pt modelId="{0630A0AF-D6C5-49B7-BF7B-986BC24AC3D7}" type="pres">
      <dgm:prSet presAssocID="{08DF3931-8DED-4519-9987-8DD06247A8F3}" presName="node" presStyleLbl="node1" presStyleIdx="2" presStyleCnt="6">
        <dgm:presLayoutVars>
          <dgm:bulletEnabled val="1"/>
        </dgm:presLayoutVars>
      </dgm:prSet>
      <dgm:spPr/>
    </dgm:pt>
    <dgm:pt modelId="{F11F45DE-92EA-4CE0-B954-9A9E9A53F4C9}" type="pres">
      <dgm:prSet presAssocID="{23CA0F97-F1F2-4E16-8297-8AF7B07E232D}" presName="sibTrans" presStyleLbl="sibTrans1D1" presStyleIdx="2" presStyleCnt="5"/>
      <dgm:spPr/>
    </dgm:pt>
    <dgm:pt modelId="{D8281668-51D3-4D6D-8FA6-C2418CFED7B4}" type="pres">
      <dgm:prSet presAssocID="{23CA0F97-F1F2-4E16-8297-8AF7B07E232D}" presName="connectorText" presStyleLbl="sibTrans1D1" presStyleIdx="2" presStyleCnt="5"/>
      <dgm:spPr/>
    </dgm:pt>
    <dgm:pt modelId="{2BDEFAAE-0D57-490B-8FB6-1D101D69E0FA}" type="pres">
      <dgm:prSet presAssocID="{5AEE7A72-F401-4542-A784-E9CCC8F4660C}" presName="node" presStyleLbl="node1" presStyleIdx="3" presStyleCnt="6">
        <dgm:presLayoutVars>
          <dgm:bulletEnabled val="1"/>
        </dgm:presLayoutVars>
      </dgm:prSet>
      <dgm:spPr/>
    </dgm:pt>
    <dgm:pt modelId="{1551A183-1E00-4203-A927-1126A1E703B2}" type="pres">
      <dgm:prSet presAssocID="{F32A2EAC-C74B-4075-A473-3E4BAE88D09F}" presName="sibTrans" presStyleLbl="sibTrans1D1" presStyleIdx="3" presStyleCnt="5"/>
      <dgm:spPr/>
    </dgm:pt>
    <dgm:pt modelId="{8850A05F-2A41-44A8-9634-690BBD5FF78A}" type="pres">
      <dgm:prSet presAssocID="{F32A2EAC-C74B-4075-A473-3E4BAE88D09F}" presName="connectorText" presStyleLbl="sibTrans1D1" presStyleIdx="3" presStyleCnt="5"/>
      <dgm:spPr/>
    </dgm:pt>
    <dgm:pt modelId="{992ECACE-485B-4378-89B1-580585BC24DA}" type="pres">
      <dgm:prSet presAssocID="{29FEA282-8EFD-46A3-AEC5-F222834F5C81}" presName="node" presStyleLbl="node1" presStyleIdx="4" presStyleCnt="6">
        <dgm:presLayoutVars>
          <dgm:bulletEnabled val="1"/>
        </dgm:presLayoutVars>
      </dgm:prSet>
      <dgm:spPr/>
    </dgm:pt>
    <dgm:pt modelId="{AAA02D72-9B77-4F7A-99B9-9ADCFFAAC689}" type="pres">
      <dgm:prSet presAssocID="{14538569-9301-4F8C-B8BA-60882E314D37}" presName="sibTrans" presStyleLbl="sibTrans1D1" presStyleIdx="4" presStyleCnt="5"/>
      <dgm:spPr/>
    </dgm:pt>
    <dgm:pt modelId="{42D96ABD-E86F-4249-9315-73FC45E557B7}" type="pres">
      <dgm:prSet presAssocID="{14538569-9301-4F8C-B8BA-60882E314D37}" presName="connectorText" presStyleLbl="sibTrans1D1" presStyleIdx="4" presStyleCnt="5"/>
      <dgm:spPr/>
    </dgm:pt>
    <dgm:pt modelId="{6F2183D1-140B-4A83-9571-C190CC5B31CA}" type="pres">
      <dgm:prSet presAssocID="{FA2C23A6-29DE-4CB9-827C-2ECD77DA60F9}" presName="node" presStyleLbl="node1" presStyleIdx="5" presStyleCnt="6">
        <dgm:presLayoutVars>
          <dgm:bulletEnabled val="1"/>
        </dgm:presLayoutVars>
      </dgm:prSet>
      <dgm:spPr/>
    </dgm:pt>
  </dgm:ptLst>
  <dgm:cxnLst>
    <dgm:cxn modelId="{26486301-DF47-4D6E-A71E-EEFE7E5B533B}" type="presOf" srcId="{DEA09175-F816-42D9-8C18-CE906A301FD5}" destId="{C7E3B978-D39C-48BF-A04A-F0F68F6BEA45}" srcOrd="0" destOrd="0" presId="urn:microsoft.com/office/officeart/2016/7/layout/RepeatingBendingProcessNew"/>
    <dgm:cxn modelId="{FF9C5902-8CFE-47A6-BC87-B574B19A0DC7}" srcId="{DEA09175-F816-42D9-8C18-CE906A301FD5}" destId="{34DA08CA-A81D-465E-8836-321011142B69}" srcOrd="0" destOrd="0" parTransId="{56860071-3505-414C-B334-1150B7156E14}" sibTransId="{D1C6F10F-B905-46BD-83DB-85466A02F82A}"/>
    <dgm:cxn modelId="{06FC7906-463E-4C04-8902-4C1750BB7105}" type="presOf" srcId="{D1C6F10F-B905-46BD-83DB-85466A02F82A}" destId="{A0EFB425-BE4F-43CA-92C1-71777A03C8AC}" srcOrd="0" destOrd="0" presId="urn:microsoft.com/office/officeart/2016/7/layout/RepeatingBendingProcessNew"/>
    <dgm:cxn modelId="{37B40508-DF75-41BD-BC1B-086026C9F344}" type="presOf" srcId="{23CA0F97-F1F2-4E16-8297-8AF7B07E232D}" destId="{F11F45DE-92EA-4CE0-B954-9A9E9A53F4C9}" srcOrd="0" destOrd="0" presId="urn:microsoft.com/office/officeart/2016/7/layout/RepeatingBendingProcessNew"/>
    <dgm:cxn modelId="{49011311-83CC-472F-8E2D-A722D8BF9549}" type="presOf" srcId="{44219450-2E0B-4016-A394-1570A0726ED8}" destId="{F417F1DB-B1C1-4008-A6DD-1F7AB36E9CAC}" srcOrd="1" destOrd="0" presId="urn:microsoft.com/office/officeart/2016/7/layout/RepeatingBendingProcessNew"/>
    <dgm:cxn modelId="{E9444015-46F5-4FB6-803E-5753B5F0347F}" type="presOf" srcId="{44219450-2E0B-4016-A394-1570A0726ED8}" destId="{D616D6D2-6EC3-4C67-BFF2-0620AACA5AC7}" srcOrd="0" destOrd="0" presId="urn:microsoft.com/office/officeart/2016/7/layout/RepeatingBendingProcessNew"/>
    <dgm:cxn modelId="{713ED32C-985E-4F79-858C-A3728078C4B2}" type="presOf" srcId="{14538569-9301-4F8C-B8BA-60882E314D37}" destId="{42D96ABD-E86F-4249-9315-73FC45E557B7}" srcOrd="1" destOrd="0" presId="urn:microsoft.com/office/officeart/2016/7/layout/RepeatingBendingProcessNew"/>
    <dgm:cxn modelId="{3EC6E33A-548B-4B7E-9E1F-14A4AB0510DC}" type="presOf" srcId="{14538569-9301-4F8C-B8BA-60882E314D37}" destId="{AAA02D72-9B77-4F7A-99B9-9ADCFFAAC689}" srcOrd="0" destOrd="0" presId="urn:microsoft.com/office/officeart/2016/7/layout/RepeatingBendingProcessNew"/>
    <dgm:cxn modelId="{A2C73C61-102E-4AC8-B379-C9144ACD6C3E}" type="presOf" srcId="{F32A2EAC-C74B-4075-A473-3E4BAE88D09F}" destId="{1551A183-1E00-4203-A927-1126A1E703B2}" srcOrd="0" destOrd="0" presId="urn:microsoft.com/office/officeart/2016/7/layout/RepeatingBendingProcessNew"/>
    <dgm:cxn modelId="{5701BF4B-9B74-4981-8D39-75DD34847DE2}" type="presOf" srcId="{D1C6F10F-B905-46BD-83DB-85466A02F82A}" destId="{D6F4FC23-15F2-478C-BA26-967D38022E9A}" srcOrd="1" destOrd="0" presId="urn:microsoft.com/office/officeart/2016/7/layout/RepeatingBendingProcessNew"/>
    <dgm:cxn modelId="{5087FE50-5D5F-4624-BD6A-9F5F48EB7555}" type="presOf" srcId="{34DA08CA-A81D-465E-8836-321011142B69}" destId="{47C06CF6-EB45-4570-B58E-78A6920A01A7}" srcOrd="0" destOrd="0" presId="urn:microsoft.com/office/officeart/2016/7/layout/RepeatingBendingProcessNew"/>
    <dgm:cxn modelId="{63BC2454-3659-49BC-B870-B6203F9C1BAC}" srcId="{DEA09175-F816-42D9-8C18-CE906A301FD5}" destId="{08DF3931-8DED-4519-9987-8DD06247A8F3}" srcOrd="2" destOrd="0" parTransId="{E1855585-E6A8-47AA-8EBB-CABD83287602}" sibTransId="{23CA0F97-F1F2-4E16-8297-8AF7B07E232D}"/>
    <dgm:cxn modelId="{7D59D154-EBBF-4310-AAD5-9F8446167D16}" srcId="{DEA09175-F816-42D9-8C18-CE906A301FD5}" destId="{FA2C23A6-29DE-4CB9-827C-2ECD77DA60F9}" srcOrd="5" destOrd="0" parTransId="{E96329F2-25D5-48AC-AD03-E2AA699642F2}" sibTransId="{355FB3ED-C044-4979-9E52-F2CB2A3D3C09}"/>
    <dgm:cxn modelId="{C6F46586-ABF3-4079-8A84-C128C03DB282}" type="presOf" srcId="{29FEA282-8EFD-46A3-AEC5-F222834F5C81}" destId="{992ECACE-485B-4378-89B1-580585BC24DA}" srcOrd="0" destOrd="0" presId="urn:microsoft.com/office/officeart/2016/7/layout/RepeatingBendingProcessNew"/>
    <dgm:cxn modelId="{34CE7E86-026C-4B57-8DB9-13EC762FF783}" srcId="{DEA09175-F816-42D9-8C18-CE906A301FD5}" destId="{5AEE7A72-F401-4542-A784-E9CCC8F4660C}" srcOrd="3" destOrd="0" parTransId="{692F586C-E2E8-4DD8-BE2E-0A2C5BD5DDC2}" sibTransId="{F32A2EAC-C74B-4075-A473-3E4BAE88D09F}"/>
    <dgm:cxn modelId="{2931788A-450E-4BFD-A12A-DE95A77310AD}" type="presOf" srcId="{F32A2EAC-C74B-4075-A473-3E4BAE88D09F}" destId="{8850A05F-2A41-44A8-9634-690BBD5FF78A}" srcOrd="1" destOrd="0" presId="urn:microsoft.com/office/officeart/2016/7/layout/RepeatingBendingProcessNew"/>
    <dgm:cxn modelId="{7AA75EC4-778D-4107-89B9-C4E899618505}" type="presOf" srcId="{23CA0F97-F1F2-4E16-8297-8AF7B07E232D}" destId="{D8281668-51D3-4D6D-8FA6-C2418CFED7B4}" srcOrd="1" destOrd="0" presId="urn:microsoft.com/office/officeart/2016/7/layout/RepeatingBendingProcessNew"/>
    <dgm:cxn modelId="{1871DDC6-1D7C-4CAF-9545-D2CA1A79B045}" type="presOf" srcId="{24CA5D41-E666-4BAF-A1BC-FFFDE39AE4C2}" destId="{01608C0A-9CA5-4CE3-B0E6-5190C08FBAB9}" srcOrd="0" destOrd="0" presId="urn:microsoft.com/office/officeart/2016/7/layout/RepeatingBendingProcessNew"/>
    <dgm:cxn modelId="{E5C276C7-C27D-4CB3-8217-5F9EE9933658}" type="presOf" srcId="{FA2C23A6-29DE-4CB9-827C-2ECD77DA60F9}" destId="{6F2183D1-140B-4A83-9571-C190CC5B31CA}" srcOrd="0" destOrd="0" presId="urn:microsoft.com/office/officeart/2016/7/layout/RepeatingBendingProcessNew"/>
    <dgm:cxn modelId="{6A8B57D8-FA93-46E2-B3FB-8AE9FC7DD743}" srcId="{DEA09175-F816-42D9-8C18-CE906A301FD5}" destId="{24CA5D41-E666-4BAF-A1BC-FFFDE39AE4C2}" srcOrd="1" destOrd="0" parTransId="{66BFD9AC-3D6C-47C5-98D8-94D33C33F4D3}" sibTransId="{44219450-2E0B-4016-A394-1570A0726ED8}"/>
    <dgm:cxn modelId="{D7D913D9-86A1-4A71-8787-9CFB0801FDDA}" srcId="{DEA09175-F816-42D9-8C18-CE906A301FD5}" destId="{29FEA282-8EFD-46A3-AEC5-F222834F5C81}" srcOrd="4" destOrd="0" parTransId="{50ACB7AD-1608-4CF3-915F-2815A93B0939}" sibTransId="{14538569-9301-4F8C-B8BA-60882E314D37}"/>
    <dgm:cxn modelId="{3147D5DD-A78E-43A6-BAD4-C58EBCF252A7}" type="presOf" srcId="{5AEE7A72-F401-4542-A784-E9CCC8F4660C}" destId="{2BDEFAAE-0D57-490B-8FB6-1D101D69E0FA}" srcOrd="0" destOrd="0" presId="urn:microsoft.com/office/officeart/2016/7/layout/RepeatingBendingProcessNew"/>
    <dgm:cxn modelId="{6D76B4F7-4B0F-4BEC-943B-68E13A3BCD88}" type="presOf" srcId="{08DF3931-8DED-4519-9987-8DD06247A8F3}" destId="{0630A0AF-D6C5-49B7-BF7B-986BC24AC3D7}" srcOrd="0" destOrd="0" presId="urn:microsoft.com/office/officeart/2016/7/layout/RepeatingBendingProcessNew"/>
    <dgm:cxn modelId="{5B879FA5-E1D4-407C-B36A-B83BBABA528F}" type="presParOf" srcId="{C7E3B978-D39C-48BF-A04A-F0F68F6BEA45}" destId="{47C06CF6-EB45-4570-B58E-78A6920A01A7}" srcOrd="0" destOrd="0" presId="urn:microsoft.com/office/officeart/2016/7/layout/RepeatingBendingProcessNew"/>
    <dgm:cxn modelId="{EDCC2CAC-6835-4FDD-B6F9-BC3C6232EF83}" type="presParOf" srcId="{C7E3B978-D39C-48BF-A04A-F0F68F6BEA45}" destId="{A0EFB425-BE4F-43CA-92C1-71777A03C8AC}" srcOrd="1" destOrd="0" presId="urn:microsoft.com/office/officeart/2016/7/layout/RepeatingBendingProcessNew"/>
    <dgm:cxn modelId="{A6FCCC5C-891E-4254-85EC-CA54F73B25FE}" type="presParOf" srcId="{A0EFB425-BE4F-43CA-92C1-71777A03C8AC}" destId="{D6F4FC23-15F2-478C-BA26-967D38022E9A}" srcOrd="0" destOrd="0" presId="urn:microsoft.com/office/officeart/2016/7/layout/RepeatingBendingProcessNew"/>
    <dgm:cxn modelId="{81C72CAE-746D-4C24-A7D2-DA5BC4D86CF0}" type="presParOf" srcId="{C7E3B978-D39C-48BF-A04A-F0F68F6BEA45}" destId="{01608C0A-9CA5-4CE3-B0E6-5190C08FBAB9}" srcOrd="2" destOrd="0" presId="urn:microsoft.com/office/officeart/2016/7/layout/RepeatingBendingProcessNew"/>
    <dgm:cxn modelId="{E2E41AEA-29FA-4170-A203-3B61FE0A01C4}" type="presParOf" srcId="{C7E3B978-D39C-48BF-A04A-F0F68F6BEA45}" destId="{D616D6D2-6EC3-4C67-BFF2-0620AACA5AC7}" srcOrd="3" destOrd="0" presId="urn:microsoft.com/office/officeart/2016/7/layout/RepeatingBendingProcessNew"/>
    <dgm:cxn modelId="{16502581-112A-4539-8351-5E2D927ECCFD}" type="presParOf" srcId="{D616D6D2-6EC3-4C67-BFF2-0620AACA5AC7}" destId="{F417F1DB-B1C1-4008-A6DD-1F7AB36E9CAC}" srcOrd="0" destOrd="0" presId="urn:microsoft.com/office/officeart/2016/7/layout/RepeatingBendingProcessNew"/>
    <dgm:cxn modelId="{C96F1D24-0D0C-4DB5-B0F9-6AF7125E9E83}" type="presParOf" srcId="{C7E3B978-D39C-48BF-A04A-F0F68F6BEA45}" destId="{0630A0AF-D6C5-49B7-BF7B-986BC24AC3D7}" srcOrd="4" destOrd="0" presId="urn:microsoft.com/office/officeart/2016/7/layout/RepeatingBendingProcessNew"/>
    <dgm:cxn modelId="{DC46C4C8-1B9C-448D-A71C-2E6B0D612222}" type="presParOf" srcId="{C7E3B978-D39C-48BF-A04A-F0F68F6BEA45}" destId="{F11F45DE-92EA-4CE0-B954-9A9E9A53F4C9}" srcOrd="5" destOrd="0" presId="urn:microsoft.com/office/officeart/2016/7/layout/RepeatingBendingProcessNew"/>
    <dgm:cxn modelId="{38F9BFE4-DF03-426F-B50A-44B7AC72C4ED}" type="presParOf" srcId="{F11F45DE-92EA-4CE0-B954-9A9E9A53F4C9}" destId="{D8281668-51D3-4D6D-8FA6-C2418CFED7B4}" srcOrd="0" destOrd="0" presId="urn:microsoft.com/office/officeart/2016/7/layout/RepeatingBendingProcessNew"/>
    <dgm:cxn modelId="{74CDBF0B-D687-4CB2-83D0-D1BC57B67925}" type="presParOf" srcId="{C7E3B978-D39C-48BF-A04A-F0F68F6BEA45}" destId="{2BDEFAAE-0D57-490B-8FB6-1D101D69E0FA}" srcOrd="6" destOrd="0" presId="urn:microsoft.com/office/officeart/2016/7/layout/RepeatingBendingProcessNew"/>
    <dgm:cxn modelId="{DC153AF7-B4EF-4068-964E-A408A0926642}" type="presParOf" srcId="{C7E3B978-D39C-48BF-A04A-F0F68F6BEA45}" destId="{1551A183-1E00-4203-A927-1126A1E703B2}" srcOrd="7" destOrd="0" presId="urn:microsoft.com/office/officeart/2016/7/layout/RepeatingBendingProcessNew"/>
    <dgm:cxn modelId="{2E6D2796-671D-4E0A-A29D-EDEC35B491D8}" type="presParOf" srcId="{1551A183-1E00-4203-A927-1126A1E703B2}" destId="{8850A05F-2A41-44A8-9634-690BBD5FF78A}" srcOrd="0" destOrd="0" presId="urn:microsoft.com/office/officeart/2016/7/layout/RepeatingBendingProcessNew"/>
    <dgm:cxn modelId="{B52A03ED-48C3-45D1-BB5F-2B741AE34636}" type="presParOf" srcId="{C7E3B978-D39C-48BF-A04A-F0F68F6BEA45}" destId="{992ECACE-485B-4378-89B1-580585BC24DA}" srcOrd="8" destOrd="0" presId="urn:microsoft.com/office/officeart/2016/7/layout/RepeatingBendingProcessNew"/>
    <dgm:cxn modelId="{7FC751C6-04D9-4C91-ABD8-A632CDA31156}" type="presParOf" srcId="{C7E3B978-D39C-48BF-A04A-F0F68F6BEA45}" destId="{AAA02D72-9B77-4F7A-99B9-9ADCFFAAC689}" srcOrd="9" destOrd="0" presId="urn:microsoft.com/office/officeart/2016/7/layout/RepeatingBendingProcessNew"/>
    <dgm:cxn modelId="{84ED7B3C-09E7-45DC-BA9D-4D9ECC08399E}" type="presParOf" srcId="{AAA02D72-9B77-4F7A-99B9-9ADCFFAAC689}" destId="{42D96ABD-E86F-4249-9315-73FC45E557B7}" srcOrd="0" destOrd="0" presId="urn:microsoft.com/office/officeart/2016/7/layout/RepeatingBendingProcessNew"/>
    <dgm:cxn modelId="{4BB44711-C35B-44A6-9C14-ECF9697F9D68}" type="presParOf" srcId="{C7E3B978-D39C-48BF-A04A-F0F68F6BEA45}" destId="{6F2183D1-140B-4A83-9571-C190CC5B31CA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E0DB1C-5B9E-4DF5-BA57-774B337307B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8E8D05B-940D-41EA-B4AC-C1CD91687129}">
      <dgm:prSet/>
      <dgm:spPr/>
      <dgm:t>
        <a:bodyPr/>
        <a:lstStyle/>
        <a:p>
          <a:r>
            <a:rPr lang="fi-FI" dirty="0"/>
            <a:t>Vakinainen henkilöstö 23 htv</a:t>
          </a:r>
          <a:endParaRPr lang="en-US" dirty="0"/>
        </a:p>
      </dgm:t>
    </dgm:pt>
    <dgm:pt modelId="{411221FD-2756-4062-9AEA-27FFFA933FD3}" type="parTrans" cxnId="{2A6C49DA-9D67-4F93-8E11-39A57F3F227F}">
      <dgm:prSet/>
      <dgm:spPr/>
      <dgm:t>
        <a:bodyPr/>
        <a:lstStyle/>
        <a:p>
          <a:endParaRPr lang="en-US"/>
        </a:p>
      </dgm:t>
    </dgm:pt>
    <dgm:pt modelId="{0CD6E774-22E7-420E-8198-6825F612FA6F}" type="sibTrans" cxnId="{2A6C49DA-9D67-4F93-8E11-39A57F3F227F}">
      <dgm:prSet/>
      <dgm:spPr/>
      <dgm:t>
        <a:bodyPr/>
        <a:lstStyle/>
        <a:p>
          <a:endParaRPr lang="en-US"/>
        </a:p>
      </dgm:t>
    </dgm:pt>
    <dgm:pt modelId="{7E065A97-7A24-4A1C-8DDC-5FF95E5462A3}">
      <dgm:prSet/>
      <dgm:spPr/>
      <dgm:t>
        <a:bodyPr/>
        <a:lstStyle/>
        <a:p>
          <a:r>
            <a:rPr lang="fi-FI" dirty="0"/>
            <a:t>laamanni ja 5 käräjätuomaria</a:t>
          </a:r>
          <a:endParaRPr lang="en-US" dirty="0"/>
        </a:p>
      </dgm:t>
    </dgm:pt>
    <dgm:pt modelId="{DB54B293-59E5-488D-AA85-6E145596ED53}" type="parTrans" cxnId="{DD043232-D6D1-4378-BD5B-DD659540702D}">
      <dgm:prSet/>
      <dgm:spPr/>
      <dgm:t>
        <a:bodyPr/>
        <a:lstStyle/>
        <a:p>
          <a:endParaRPr lang="en-US"/>
        </a:p>
      </dgm:t>
    </dgm:pt>
    <dgm:pt modelId="{35AE8A6B-9114-49AD-B901-19C5E978E565}" type="sibTrans" cxnId="{DD043232-D6D1-4378-BD5B-DD659540702D}">
      <dgm:prSet/>
      <dgm:spPr/>
      <dgm:t>
        <a:bodyPr/>
        <a:lstStyle/>
        <a:p>
          <a:endParaRPr lang="en-US"/>
        </a:p>
      </dgm:t>
    </dgm:pt>
    <dgm:pt modelId="{12F86171-70E0-4DA5-848D-F1499CDBB270}">
      <dgm:prSet/>
      <dgm:spPr/>
      <dgm:t>
        <a:bodyPr/>
        <a:lstStyle/>
        <a:p>
          <a:r>
            <a:rPr lang="fi-FI" dirty="0"/>
            <a:t>hallintosihteeri, kirjaaja, virastomestari</a:t>
          </a:r>
          <a:endParaRPr lang="en-US" dirty="0"/>
        </a:p>
      </dgm:t>
    </dgm:pt>
    <dgm:pt modelId="{EAFBB846-27C0-4154-A9E0-CA585F57A816}" type="parTrans" cxnId="{7F3F044A-33C0-4202-AAC7-5F4FD41433FD}">
      <dgm:prSet/>
      <dgm:spPr/>
      <dgm:t>
        <a:bodyPr/>
        <a:lstStyle/>
        <a:p>
          <a:endParaRPr lang="en-US"/>
        </a:p>
      </dgm:t>
    </dgm:pt>
    <dgm:pt modelId="{4161A87F-EA32-4C59-A02C-EF522D3F1CCA}" type="sibTrans" cxnId="{7F3F044A-33C0-4202-AAC7-5F4FD41433FD}">
      <dgm:prSet/>
      <dgm:spPr/>
      <dgm:t>
        <a:bodyPr/>
        <a:lstStyle/>
        <a:p>
          <a:endParaRPr lang="en-US"/>
        </a:p>
      </dgm:t>
    </dgm:pt>
    <dgm:pt modelId="{9FD5B87F-2EDA-47EE-90AF-9FCBC2C34B92}">
      <dgm:prSet/>
      <dgm:spPr/>
      <dgm:t>
        <a:bodyPr/>
        <a:lstStyle/>
        <a:p>
          <a:r>
            <a:rPr lang="fi-FI"/>
            <a:t>4 haastemiestä</a:t>
          </a:r>
          <a:endParaRPr lang="en-US"/>
        </a:p>
      </dgm:t>
    </dgm:pt>
    <dgm:pt modelId="{9B8C4197-50EC-43D1-B0B8-74AF9E578419}" type="parTrans" cxnId="{058D9365-941F-48A1-9686-4B407773D904}">
      <dgm:prSet/>
      <dgm:spPr/>
      <dgm:t>
        <a:bodyPr/>
        <a:lstStyle/>
        <a:p>
          <a:endParaRPr lang="en-US"/>
        </a:p>
      </dgm:t>
    </dgm:pt>
    <dgm:pt modelId="{0D2240F8-0A5A-4E7B-8A2F-EFCF02B51C06}" type="sibTrans" cxnId="{058D9365-941F-48A1-9686-4B407773D904}">
      <dgm:prSet/>
      <dgm:spPr/>
      <dgm:t>
        <a:bodyPr/>
        <a:lstStyle/>
        <a:p>
          <a:endParaRPr lang="en-US"/>
        </a:p>
      </dgm:t>
    </dgm:pt>
    <dgm:pt modelId="{162567C0-E756-41B6-A0FB-F59BC0CB09D3}">
      <dgm:prSet/>
      <dgm:spPr/>
      <dgm:t>
        <a:bodyPr/>
        <a:lstStyle/>
        <a:p>
          <a:r>
            <a:rPr lang="fi-FI" dirty="0"/>
            <a:t>8 lainkäyttösihteeriä</a:t>
          </a:r>
          <a:endParaRPr lang="en-US" dirty="0"/>
        </a:p>
      </dgm:t>
    </dgm:pt>
    <dgm:pt modelId="{D2FB868F-5EFF-481C-8F0E-DA35BF5D153E}" type="parTrans" cxnId="{739A42CA-341E-4ECE-869C-795EE00AF3CD}">
      <dgm:prSet/>
      <dgm:spPr/>
      <dgm:t>
        <a:bodyPr/>
        <a:lstStyle/>
        <a:p>
          <a:endParaRPr lang="en-US"/>
        </a:p>
      </dgm:t>
    </dgm:pt>
    <dgm:pt modelId="{50C2E7D3-9899-4667-B415-9871F4ACF77F}" type="sibTrans" cxnId="{739A42CA-341E-4ECE-869C-795EE00AF3CD}">
      <dgm:prSet/>
      <dgm:spPr/>
      <dgm:t>
        <a:bodyPr/>
        <a:lstStyle/>
        <a:p>
          <a:endParaRPr lang="en-US"/>
        </a:p>
      </dgm:t>
    </dgm:pt>
    <dgm:pt modelId="{56198BCB-6BCE-46E0-A15D-0F95F4835259}">
      <dgm:prSet/>
      <dgm:spPr/>
      <dgm:t>
        <a:bodyPr/>
        <a:lstStyle/>
        <a:p>
          <a:r>
            <a:rPr lang="fi-FI" dirty="0"/>
            <a:t>2 käräjänotaaria</a:t>
          </a:r>
          <a:endParaRPr lang="en-US" dirty="0"/>
        </a:p>
      </dgm:t>
    </dgm:pt>
    <dgm:pt modelId="{ACF0C5A6-F3EF-40B2-914F-65D27A08DCD2}" type="parTrans" cxnId="{31C2E004-BF8F-4D1C-A3EE-F4EB08D7C419}">
      <dgm:prSet/>
      <dgm:spPr/>
      <dgm:t>
        <a:bodyPr/>
        <a:lstStyle/>
        <a:p>
          <a:endParaRPr lang="en-US"/>
        </a:p>
      </dgm:t>
    </dgm:pt>
    <dgm:pt modelId="{D0090266-57B5-4542-A212-8852F13165B5}" type="sibTrans" cxnId="{31C2E004-BF8F-4D1C-A3EE-F4EB08D7C419}">
      <dgm:prSet/>
      <dgm:spPr/>
      <dgm:t>
        <a:bodyPr/>
        <a:lstStyle/>
        <a:p>
          <a:endParaRPr lang="en-US"/>
        </a:p>
      </dgm:t>
    </dgm:pt>
    <dgm:pt modelId="{24FC0BB3-2C4C-488D-88A7-07EED8321670}">
      <dgm:prSet/>
      <dgm:spPr/>
      <dgm:t>
        <a:bodyPr/>
        <a:lstStyle/>
        <a:p>
          <a:r>
            <a:rPr lang="fi-FI" dirty="0"/>
            <a:t>korkeakouluharjoittelija 3 kk ja tukityöllistetty toimistosihteeri 8 kk</a:t>
          </a:r>
          <a:endParaRPr lang="en-US" dirty="0"/>
        </a:p>
      </dgm:t>
    </dgm:pt>
    <dgm:pt modelId="{731CF74D-CB28-4B08-91BC-8786CF1F2CA2}" type="parTrans" cxnId="{8F20B6FE-C7D4-43E7-963B-72021F96AA30}">
      <dgm:prSet/>
      <dgm:spPr/>
      <dgm:t>
        <a:bodyPr/>
        <a:lstStyle/>
        <a:p>
          <a:endParaRPr lang="en-US"/>
        </a:p>
      </dgm:t>
    </dgm:pt>
    <dgm:pt modelId="{59445640-3C20-4F34-887F-FC1D945B5055}" type="sibTrans" cxnId="{8F20B6FE-C7D4-43E7-963B-72021F96AA30}">
      <dgm:prSet/>
      <dgm:spPr/>
      <dgm:t>
        <a:bodyPr/>
        <a:lstStyle/>
        <a:p>
          <a:endParaRPr lang="en-US"/>
        </a:p>
      </dgm:t>
    </dgm:pt>
    <dgm:pt modelId="{D972AB9B-84B3-4C6A-AC85-3E4B85CA78D7}">
      <dgm:prSet/>
      <dgm:spPr/>
      <dgm:t>
        <a:bodyPr/>
        <a:lstStyle/>
        <a:p>
          <a:r>
            <a:rPr lang="fi-FI" dirty="0"/>
            <a:t>yksi </a:t>
          </a:r>
          <a:r>
            <a:rPr lang="en-US" dirty="0" err="1"/>
            <a:t>määräaikainen</a:t>
          </a:r>
          <a:r>
            <a:rPr lang="en-US" dirty="0"/>
            <a:t> </a:t>
          </a:r>
          <a:r>
            <a:rPr lang="en-US" dirty="0" err="1"/>
            <a:t>lainkäyttösihteeri</a:t>
          </a:r>
          <a:endParaRPr lang="en-US" dirty="0"/>
        </a:p>
      </dgm:t>
    </dgm:pt>
    <dgm:pt modelId="{AFF30923-412A-4C82-9EA0-738E2A3C41DD}" type="parTrans" cxnId="{117EED4B-0A85-480E-ADB0-140B9AC18CD3}">
      <dgm:prSet/>
      <dgm:spPr/>
      <dgm:t>
        <a:bodyPr/>
        <a:lstStyle/>
        <a:p>
          <a:endParaRPr lang="fi-FI"/>
        </a:p>
      </dgm:t>
    </dgm:pt>
    <dgm:pt modelId="{2A34B6BC-17FC-4F75-8B81-4B972C79AADF}" type="sibTrans" cxnId="{117EED4B-0A85-480E-ADB0-140B9AC18CD3}">
      <dgm:prSet/>
      <dgm:spPr/>
      <dgm:t>
        <a:bodyPr/>
        <a:lstStyle/>
        <a:p>
          <a:endParaRPr lang="fi-FI"/>
        </a:p>
      </dgm:t>
    </dgm:pt>
    <dgm:pt modelId="{DCF82A19-7F0E-4709-BC09-8EF10B77598F}" type="pres">
      <dgm:prSet presAssocID="{DBE0DB1C-5B9E-4DF5-BA57-774B337307BF}" presName="linear" presStyleCnt="0">
        <dgm:presLayoutVars>
          <dgm:animLvl val="lvl"/>
          <dgm:resizeHandles val="exact"/>
        </dgm:presLayoutVars>
      </dgm:prSet>
      <dgm:spPr/>
    </dgm:pt>
    <dgm:pt modelId="{09C55E91-B583-454A-9C05-1E101219F372}" type="pres">
      <dgm:prSet presAssocID="{A8E8D05B-940D-41EA-B4AC-C1CD9168712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E740D42-D8D1-4F29-B3A1-9064119A504C}" type="pres">
      <dgm:prSet presAssocID="{A8E8D05B-940D-41EA-B4AC-C1CD9168712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1C2E004-BF8F-4D1C-A3EE-F4EB08D7C419}" srcId="{A8E8D05B-940D-41EA-B4AC-C1CD91687129}" destId="{56198BCB-6BCE-46E0-A15D-0F95F4835259}" srcOrd="5" destOrd="0" parTransId="{ACF0C5A6-F3EF-40B2-914F-65D27A08DCD2}" sibTransId="{D0090266-57B5-4542-A212-8852F13165B5}"/>
    <dgm:cxn modelId="{1A225014-5782-4471-9F20-76488CED2173}" type="presOf" srcId="{DBE0DB1C-5B9E-4DF5-BA57-774B337307BF}" destId="{DCF82A19-7F0E-4709-BC09-8EF10B77598F}" srcOrd="0" destOrd="0" presId="urn:microsoft.com/office/officeart/2005/8/layout/vList2"/>
    <dgm:cxn modelId="{0B12E231-EB2E-47DB-B08D-0A4DE4A191D3}" type="presOf" srcId="{A8E8D05B-940D-41EA-B4AC-C1CD91687129}" destId="{09C55E91-B583-454A-9C05-1E101219F372}" srcOrd="0" destOrd="0" presId="urn:microsoft.com/office/officeart/2005/8/layout/vList2"/>
    <dgm:cxn modelId="{DD043232-D6D1-4378-BD5B-DD659540702D}" srcId="{A8E8D05B-940D-41EA-B4AC-C1CD91687129}" destId="{7E065A97-7A24-4A1C-8DDC-5FF95E5462A3}" srcOrd="0" destOrd="0" parTransId="{DB54B293-59E5-488D-AA85-6E145596ED53}" sibTransId="{35AE8A6B-9114-49AD-B901-19C5E978E565}"/>
    <dgm:cxn modelId="{41FC8E62-F273-440B-A18E-D6FEABFA380D}" type="presOf" srcId="{7E065A97-7A24-4A1C-8DDC-5FF95E5462A3}" destId="{DE740D42-D8D1-4F29-B3A1-9064119A504C}" srcOrd="0" destOrd="0" presId="urn:microsoft.com/office/officeart/2005/8/layout/vList2"/>
    <dgm:cxn modelId="{058D9365-941F-48A1-9686-4B407773D904}" srcId="{A8E8D05B-940D-41EA-B4AC-C1CD91687129}" destId="{9FD5B87F-2EDA-47EE-90AF-9FCBC2C34B92}" srcOrd="2" destOrd="0" parTransId="{9B8C4197-50EC-43D1-B0B8-74AF9E578419}" sibTransId="{0D2240F8-0A5A-4E7B-8A2F-EFCF02B51C06}"/>
    <dgm:cxn modelId="{7F3F044A-33C0-4202-AAC7-5F4FD41433FD}" srcId="{A8E8D05B-940D-41EA-B4AC-C1CD91687129}" destId="{12F86171-70E0-4DA5-848D-F1499CDBB270}" srcOrd="1" destOrd="0" parTransId="{EAFBB846-27C0-4154-A9E0-CA585F57A816}" sibTransId="{4161A87F-EA32-4C59-A02C-EF522D3F1CCA}"/>
    <dgm:cxn modelId="{117EED4B-0A85-480E-ADB0-140B9AC18CD3}" srcId="{A8E8D05B-940D-41EA-B4AC-C1CD91687129}" destId="{D972AB9B-84B3-4C6A-AC85-3E4B85CA78D7}" srcOrd="4" destOrd="0" parTransId="{AFF30923-412A-4C82-9EA0-738E2A3C41DD}" sibTransId="{2A34B6BC-17FC-4F75-8B81-4B972C79AADF}"/>
    <dgm:cxn modelId="{7F373F8C-0931-4B71-BCB5-BBAD23179049}" type="presOf" srcId="{9FD5B87F-2EDA-47EE-90AF-9FCBC2C34B92}" destId="{DE740D42-D8D1-4F29-B3A1-9064119A504C}" srcOrd="0" destOrd="2" presId="urn:microsoft.com/office/officeart/2005/8/layout/vList2"/>
    <dgm:cxn modelId="{16A1FFAE-2B42-4A29-8CF9-F1606B0923C7}" type="presOf" srcId="{24FC0BB3-2C4C-488D-88A7-07EED8321670}" destId="{DE740D42-D8D1-4F29-B3A1-9064119A504C}" srcOrd="0" destOrd="6" presId="urn:microsoft.com/office/officeart/2005/8/layout/vList2"/>
    <dgm:cxn modelId="{58F00FC5-A37E-4938-A515-4B75F41D1254}" type="presOf" srcId="{162567C0-E756-41B6-A0FB-F59BC0CB09D3}" destId="{DE740D42-D8D1-4F29-B3A1-9064119A504C}" srcOrd="0" destOrd="3" presId="urn:microsoft.com/office/officeart/2005/8/layout/vList2"/>
    <dgm:cxn modelId="{739A42CA-341E-4ECE-869C-795EE00AF3CD}" srcId="{A8E8D05B-940D-41EA-B4AC-C1CD91687129}" destId="{162567C0-E756-41B6-A0FB-F59BC0CB09D3}" srcOrd="3" destOrd="0" parTransId="{D2FB868F-5EFF-481C-8F0E-DA35BF5D153E}" sibTransId="{50C2E7D3-9899-4667-B415-9871F4ACF77F}"/>
    <dgm:cxn modelId="{A0D572D3-CBF1-4E76-90BD-74ED51659806}" type="presOf" srcId="{12F86171-70E0-4DA5-848D-F1499CDBB270}" destId="{DE740D42-D8D1-4F29-B3A1-9064119A504C}" srcOrd="0" destOrd="1" presId="urn:microsoft.com/office/officeart/2005/8/layout/vList2"/>
    <dgm:cxn modelId="{4585C6D5-E8D4-4006-A55D-675DAE8534BE}" type="presOf" srcId="{56198BCB-6BCE-46E0-A15D-0F95F4835259}" destId="{DE740D42-D8D1-4F29-B3A1-9064119A504C}" srcOrd="0" destOrd="5" presId="urn:microsoft.com/office/officeart/2005/8/layout/vList2"/>
    <dgm:cxn modelId="{2A6C49DA-9D67-4F93-8E11-39A57F3F227F}" srcId="{DBE0DB1C-5B9E-4DF5-BA57-774B337307BF}" destId="{A8E8D05B-940D-41EA-B4AC-C1CD91687129}" srcOrd="0" destOrd="0" parTransId="{411221FD-2756-4062-9AEA-27FFFA933FD3}" sibTransId="{0CD6E774-22E7-420E-8198-6825F612FA6F}"/>
    <dgm:cxn modelId="{8F20B6FE-C7D4-43E7-963B-72021F96AA30}" srcId="{A8E8D05B-940D-41EA-B4AC-C1CD91687129}" destId="{24FC0BB3-2C4C-488D-88A7-07EED8321670}" srcOrd="6" destOrd="0" parTransId="{731CF74D-CB28-4B08-91BC-8786CF1F2CA2}" sibTransId="{59445640-3C20-4F34-887F-FC1D945B5055}"/>
    <dgm:cxn modelId="{49F2B3FF-53D9-43EF-B721-9F47A9212EED}" type="presOf" srcId="{D972AB9B-84B3-4C6A-AC85-3E4B85CA78D7}" destId="{DE740D42-D8D1-4F29-B3A1-9064119A504C}" srcOrd="0" destOrd="4" presId="urn:microsoft.com/office/officeart/2005/8/layout/vList2"/>
    <dgm:cxn modelId="{939F44A5-961D-46C9-B07E-20849BF99938}" type="presParOf" srcId="{DCF82A19-7F0E-4709-BC09-8EF10B77598F}" destId="{09C55E91-B583-454A-9C05-1E101219F372}" srcOrd="0" destOrd="0" presId="urn:microsoft.com/office/officeart/2005/8/layout/vList2"/>
    <dgm:cxn modelId="{7DA468EA-E30C-4E60-9A76-3A24143CCE09}" type="presParOf" srcId="{DCF82A19-7F0E-4709-BC09-8EF10B77598F}" destId="{DE740D42-D8D1-4F29-B3A1-9064119A504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AD914D-ED41-44A2-8DC4-5757E9BD534F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9D83B70-0929-427D-A379-951B1B3D84A8}">
      <dgm:prSet/>
      <dgm:spPr/>
      <dgm:t>
        <a:bodyPr/>
        <a:lstStyle/>
        <a:p>
          <a:r>
            <a:rPr lang="fi-FI" dirty="0"/>
            <a:t>(suluissa vuoden 2023 luvut) </a:t>
          </a:r>
          <a:endParaRPr lang="en-US" dirty="0"/>
        </a:p>
      </dgm:t>
    </dgm:pt>
    <dgm:pt modelId="{56FD049D-4817-41EB-B21D-7DB7D7340F04}" type="parTrans" cxnId="{384338CA-B941-4A1D-AD2C-3DF2F151BC67}">
      <dgm:prSet/>
      <dgm:spPr/>
      <dgm:t>
        <a:bodyPr/>
        <a:lstStyle/>
        <a:p>
          <a:endParaRPr lang="en-US"/>
        </a:p>
      </dgm:t>
    </dgm:pt>
    <dgm:pt modelId="{5D606CD7-BD60-45FB-9E75-668B8C1B7301}" type="sibTrans" cxnId="{384338CA-B941-4A1D-AD2C-3DF2F151BC67}">
      <dgm:prSet/>
      <dgm:spPr/>
      <dgm:t>
        <a:bodyPr/>
        <a:lstStyle/>
        <a:p>
          <a:endParaRPr lang="en-US"/>
        </a:p>
      </dgm:t>
    </dgm:pt>
    <dgm:pt modelId="{69248E07-FED1-4E96-9ADF-D369F1C04571}">
      <dgm:prSet/>
      <dgm:spPr/>
      <dgm:t>
        <a:bodyPr/>
        <a:lstStyle/>
        <a:p>
          <a:r>
            <a:rPr lang="fi-FI" dirty="0"/>
            <a:t>Varsinaiset rikosasiat: saapuneita 711 (714) / ratkaistu 698 (741) </a:t>
          </a:r>
          <a:endParaRPr lang="en-US" dirty="0"/>
        </a:p>
      </dgm:t>
    </dgm:pt>
    <dgm:pt modelId="{107CB4B4-0AF7-4F2C-B326-D76F2E56FAA6}" type="parTrans" cxnId="{90D46C00-BC25-4713-8153-0DE4219B87BD}">
      <dgm:prSet/>
      <dgm:spPr/>
      <dgm:t>
        <a:bodyPr/>
        <a:lstStyle/>
        <a:p>
          <a:endParaRPr lang="en-US"/>
        </a:p>
      </dgm:t>
    </dgm:pt>
    <dgm:pt modelId="{0935E0E8-C989-4512-81F6-DBF4CAA21C18}" type="sibTrans" cxnId="{90D46C00-BC25-4713-8153-0DE4219B87BD}">
      <dgm:prSet/>
      <dgm:spPr/>
      <dgm:t>
        <a:bodyPr/>
        <a:lstStyle/>
        <a:p>
          <a:endParaRPr lang="en-US"/>
        </a:p>
      </dgm:t>
    </dgm:pt>
    <dgm:pt modelId="{E98FB7B8-6B91-40B6-B109-CBA1A99FA699}">
      <dgm:prSet/>
      <dgm:spPr/>
      <dgm:t>
        <a:bodyPr/>
        <a:lstStyle/>
        <a:p>
          <a:r>
            <a:rPr lang="fi-FI" dirty="0"/>
            <a:t>Muut rikosoikeudelliset asiat: saapuneita 71 (64) / ratkaistu 71 (47) </a:t>
          </a:r>
          <a:endParaRPr lang="en-US" dirty="0"/>
        </a:p>
      </dgm:t>
    </dgm:pt>
    <dgm:pt modelId="{116C4586-205E-43D1-B865-F9078F13273A}" type="parTrans" cxnId="{93BC0937-DD23-4E42-81D7-1BA720D5610C}">
      <dgm:prSet/>
      <dgm:spPr/>
      <dgm:t>
        <a:bodyPr/>
        <a:lstStyle/>
        <a:p>
          <a:endParaRPr lang="en-US"/>
        </a:p>
      </dgm:t>
    </dgm:pt>
    <dgm:pt modelId="{A0DB2CE4-C688-4CC3-9FE5-8EBAE1C9C676}" type="sibTrans" cxnId="{93BC0937-DD23-4E42-81D7-1BA720D5610C}">
      <dgm:prSet/>
      <dgm:spPr/>
      <dgm:t>
        <a:bodyPr/>
        <a:lstStyle/>
        <a:p>
          <a:endParaRPr lang="en-US"/>
        </a:p>
      </dgm:t>
    </dgm:pt>
    <dgm:pt modelId="{65DA6CF2-7F96-4652-91C8-B4874E3B77B9}">
      <dgm:prSet/>
      <dgm:spPr/>
      <dgm:t>
        <a:bodyPr/>
        <a:lstStyle/>
        <a:p>
          <a:r>
            <a:rPr lang="fi-FI" dirty="0"/>
            <a:t>Pakkokeinot: saapuneita 169 (106) / ratkaistu 151 (105)</a:t>
          </a:r>
          <a:endParaRPr lang="en-US" dirty="0"/>
        </a:p>
      </dgm:t>
    </dgm:pt>
    <dgm:pt modelId="{308D36FA-9935-4FB3-8D2F-718FC1253F88}" type="parTrans" cxnId="{9E414EAC-E057-4EE6-A30C-226607628BF1}">
      <dgm:prSet/>
      <dgm:spPr/>
      <dgm:t>
        <a:bodyPr/>
        <a:lstStyle/>
        <a:p>
          <a:endParaRPr lang="en-US"/>
        </a:p>
      </dgm:t>
    </dgm:pt>
    <dgm:pt modelId="{72923307-BA2A-40D4-9E00-9D2E856D5DE2}" type="sibTrans" cxnId="{9E414EAC-E057-4EE6-A30C-226607628BF1}">
      <dgm:prSet/>
      <dgm:spPr/>
      <dgm:t>
        <a:bodyPr/>
        <a:lstStyle/>
        <a:p>
          <a:endParaRPr lang="en-US"/>
        </a:p>
      </dgm:t>
    </dgm:pt>
    <dgm:pt modelId="{4CC3F68F-5CD4-4110-B9BC-AFB231CD2108}">
      <dgm:prSet/>
      <dgm:spPr/>
      <dgm:t>
        <a:bodyPr/>
        <a:lstStyle/>
        <a:p>
          <a:r>
            <a:rPr lang="fi-FI" dirty="0"/>
            <a:t>Laajat riita-asiat: saapuneita 94 (89) /ratkaistu 95 (94)</a:t>
          </a:r>
          <a:endParaRPr lang="en-US" dirty="0"/>
        </a:p>
      </dgm:t>
    </dgm:pt>
    <dgm:pt modelId="{95877DAB-525A-443D-BCCC-EF0BA13F05D0}" type="parTrans" cxnId="{26C4D90A-DC2D-459A-844A-30E01F3E1110}">
      <dgm:prSet/>
      <dgm:spPr/>
      <dgm:t>
        <a:bodyPr/>
        <a:lstStyle/>
        <a:p>
          <a:endParaRPr lang="en-US"/>
        </a:p>
      </dgm:t>
    </dgm:pt>
    <dgm:pt modelId="{8F59D54D-E969-4B09-9B50-9FA516787C30}" type="sibTrans" cxnId="{26C4D90A-DC2D-459A-844A-30E01F3E1110}">
      <dgm:prSet/>
      <dgm:spPr/>
      <dgm:t>
        <a:bodyPr/>
        <a:lstStyle/>
        <a:p>
          <a:endParaRPr lang="en-US"/>
        </a:p>
      </dgm:t>
    </dgm:pt>
    <dgm:pt modelId="{13E7E66E-888F-4D42-ADD1-9B37B83B5E71}">
      <dgm:prSet/>
      <dgm:spPr/>
      <dgm:t>
        <a:bodyPr/>
        <a:lstStyle/>
        <a:p>
          <a:r>
            <a:rPr lang="fi-FI" dirty="0"/>
            <a:t>Riitautuneet summaariset riita-asiat: saapuneita 35 (32) / ratkaistu 42 (57)</a:t>
          </a:r>
          <a:endParaRPr lang="en-US" dirty="0"/>
        </a:p>
      </dgm:t>
    </dgm:pt>
    <dgm:pt modelId="{1F55BDDC-03E4-44C2-B785-FBB8194C942A}" type="parTrans" cxnId="{A668AC6A-2ACC-4C36-968B-47B9FCC0C0F3}">
      <dgm:prSet/>
      <dgm:spPr/>
      <dgm:t>
        <a:bodyPr/>
        <a:lstStyle/>
        <a:p>
          <a:endParaRPr lang="en-US"/>
        </a:p>
      </dgm:t>
    </dgm:pt>
    <dgm:pt modelId="{05DCE7B0-BA12-4A56-B1CF-F3BA62C558BB}" type="sibTrans" cxnId="{A668AC6A-2ACC-4C36-968B-47B9FCC0C0F3}">
      <dgm:prSet/>
      <dgm:spPr/>
      <dgm:t>
        <a:bodyPr/>
        <a:lstStyle/>
        <a:p>
          <a:endParaRPr lang="en-US"/>
        </a:p>
      </dgm:t>
    </dgm:pt>
    <dgm:pt modelId="{56DBD782-410C-43C4-AE37-CA88BE620067}">
      <dgm:prSet/>
      <dgm:spPr/>
      <dgm:t>
        <a:bodyPr/>
        <a:lstStyle/>
        <a:p>
          <a:r>
            <a:rPr lang="fi-FI" dirty="0"/>
            <a:t>Velkajärjestelyasiat: saapuneita 83 (68) / ratkaistu 86 (72)</a:t>
          </a:r>
          <a:endParaRPr lang="en-US" dirty="0"/>
        </a:p>
      </dgm:t>
    </dgm:pt>
    <dgm:pt modelId="{33715E22-DD0B-4DE2-9DEA-AED526224AEE}" type="parTrans" cxnId="{C55DCC8A-F655-42DA-B4FD-E22F63438788}">
      <dgm:prSet/>
      <dgm:spPr/>
      <dgm:t>
        <a:bodyPr/>
        <a:lstStyle/>
        <a:p>
          <a:endParaRPr lang="en-US"/>
        </a:p>
      </dgm:t>
    </dgm:pt>
    <dgm:pt modelId="{240950E4-17ED-4642-8A6E-62BC6FF009C0}" type="sibTrans" cxnId="{C55DCC8A-F655-42DA-B4FD-E22F63438788}">
      <dgm:prSet/>
      <dgm:spPr/>
      <dgm:t>
        <a:bodyPr/>
        <a:lstStyle/>
        <a:p>
          <a:endParaRPr lang="en-US"/>
        </a:p>
      </dgm:t>
    </dgm:pt>
    <dgm:pt modelId="{A5C23A8A-A005-496E-8104-DDCF6EA0791B}">
      <dgm:prSet/>
      <dgm:spPr/>
      <dgm:t>
        <a:bodyPr/>
        <a:lstStyle/>
        <a:p>
          <a:r>
            <a:rPr lang="fi-FI" dirty="0"/>
            <a:t>Konkurssiasiat: saapuneita 49 (47) / ratkaistu 46 (43)</a:t>
          </a:r>
          <a:endParaRPr lang="en-US" dirty="0"/>
        </a:p>
      </dgm:t>
    </dgm:pt>
    <dgm:pt modelId="{BDD69F18-7FEE-47EE-A4DE-0B4D84E6D1CA}" type="parTrans" cxnId="{1C6CED9D-B5F9-4714-9897-6FD1A2E8C406}">
      <dgm:prSet/>
      <dgm:spPr/>
      <dgm:t>
        <a:bodyPr/>
        <a:lstStyle/>
        <a:p>
          <a:endParaRPr lang="en-US"/>
        </a:p>
      </dgm:t>
    </dgm:pt>
    <dgm:pt modelId="{4B0FA99D-5F7C-4A14-ABF0-447015B6DB57}" type="sibTrans" cxnId="{1C6CED9D-B5F9-4714-9897-6FD1A2E8C406}">
      <dgm:prSet/>
      <dgm:spPr/>
      <dgm:t>
        <a:bodyPr/>
        <a:lstStyle/>
        <a:p>
          <a:endParaRPr lang="en-US"/>
        </a:p>
      </dgm:t>
    </dgm:pt>
    <dgm:pt modelId="{7A99AF5A-E2FF-4731-84CF-4C5479C49832}">
      <dgm:prSet/>
      <dgm:spPr/>
      <dgm:t>
        <a:bodyPr/>
        <a:lstStyle/>
        <a:p>
          <a:r>
            <a:rPr lang="fi-FI" dirty="0"/>
            <a:t>Avioeroasiat: saapuneita 140 (169) / ratkaistu 160 (159)</a:t>
          </a:r>
          <a:endParaRPr lang="en-US" dirty="0"/>
        </a:p>
      </dgm:t>
    </dgm:pt>
    <dgm:pt modelId="{3C4244B5-3200-4A15-91F2-243690787FE1}" type="parTrans" cxnId="{DE153968-EEAA-4212-A0EA-E3005FDD04BD}">
      <dgm:prSet/>
      <dgm:spPr/>
      <dgm:t>
        <a:bodyPr/>
        <a:lstStyle/>
        <a:p>
          <a:endParaRPr lang="en-US"/>
        </a:p>
      </dgm:t>
    </dgm:pt>
    <dgm:pt modelId="{118363BC-1CCC-4620-9BD0-46FD41DA8888}" type="sibTrans" cxnId="{DE153968-EEAA-4212-A0EA-E3005FDD04BD}">
      <dgm:prSet/>
      <dgm:spPr/>
      <dgm:t>
        <a:bodyPr/>
        <a:lstStyle/>
        <a:p>
          <a:endParaRPr lang="en-US"/>
        </a:p>
      </dgm:t>
    </dgm:pt>
    <dgm:pt modelId="{ECA7ADE2-DCE2-47DC-B291-E5CB45D32FBD}">
      <dgm:prSet/>
      <dgm:spPr/>
      <dgm:t>
        <a:bodyPr/>
        <a:lstStyle/>
        <a:p>
          <a:r>
            <a:rPr lang="fi-FI" dirty="0"/>
            <a:t>Muut hakemusasiat: saapuneita 508 (406) / ratkaistu 524 (410)</a:t>
          </a:r>
          <a:endParaRPr lang="en-US" dirty="0"/>
        </a:p>
      </dgm:t>
    </dgm:pt>
    <dgm:pt modelId="{2D2E8841-D27D-4FD1-8AD2-F8077FCA5646}" type="parTrans" cxnId="{4DA0B2D4-A70B-4C52-85B2-0A87B61BA4D5}">
      <dgm:prSet/>
      <dgm:spPr/>
      <dgm:t>
        <a:bodyPr/>
        <a:lstStyle/>
        <a:p>
          <a:endParaRPr lang="en-US"/>
        </a:p>
      </dgm:t>
    </dgm:pt>
    <dgm:pt modelId="{FD5C2D78-66D7-44FC-8EAA-EE4050D4A64C}" type="sibTrans" cxnId="{4DA0B2D4-A70B-4C52-85B2-0A87B61BA4D5}">
      <dgm:prSet/>
      <dgm:spPr/>
      <dgm:t>
        <a:bodyPr/>
        <a:lstStyle/>
        <a:p>
          <a:endParaRPr lang="en-US"/>
        </a:p>
      </dgm:t>
    </dgm:pt>
    <dgm:pt modelId="{471D5821-C03A-450F-8024-9E519B9A460C}" type="pres">
      <dgm:prSet presAssocID="{47AD914D-ED41-44A2-8DC4-5757E9BD534F}" presName="vert0" presStyleCnt="0">
        <dgm:presLayoutVars>
          <dgm:dir/>
          <dgm:animOne val="branch"/>
          <dgm:animLvl val="lvl"/>
        </dgm:presLayoutVars>
      </dgm:prSet>
      <dgm:spPr/>
    </dgm:pt>
    <dgm:pt modelId="{BCD8300E-069D-4C9D-B929-F1694DC2D829}" type="pres">
      <dgm:prSet presAssocID="{C9D83B70-0929-427D-A379-951B1B3D84A8}" presName="thickLine" presStyleLbl="alignNode1" presStyleIdx="0" presStyleCnt="10"/>
      <dgm:spPr/>
    </dgm:pt>
    <dgm:pt modelId="{334779A7-CFC3-44EC-B891-D4B5340A3C12}" type="pres">
      <dgm:prSet presAssocID="{C9D83B70-0929-427D-A379-951B1B3D84A8}" presName="horz1" presStyleCnt="0"/>
      <dgm:spPr/>
    </dgm:pt>
    <dgm:pt modelId="{E6398E7B-664C-4B89-AF55-9BAF6F146F93}" type="pres">
      <dgm:prSet presAssocID="{C9D83B70-0929-427D-A379-951B1B3D84A8}" presName="tx1" presStyleLbl="revTx" presStyleIdx="0" presStyleCnt="10"/>
      <dgm:spPr/>
    </dgm:pt>
    <dgm:pt modelId="{FB5E2B1E-F50D-4B21-A959-80190BD0EE1D}" type="pres">
      <dgm:prSet presAssocID="{C9D83B70-0929-427D-A379-951B1B3D84A8}" presName="vert1" presStyleCnt="0"/>
      <dgm:spPr/>
    </dgm:pt>
    <dgm:pt modelId="{AF999727-89F2-4838-B35F-70ECE74FD5AF}" type="pres">
      <dgm:prSet presAssocID="{69248E07-FED1-4E96-9ADF-D369F1C04571}" presName="thickLine" presStyleLbl="alignNode1" presStyleIdx="1" presStyleCnt="10"/>
      <dgm:spPr/>
    </dgm:pt>
    <dgm:pt modelId="{C5FDE3AD-5F90-4D5E-B0B9-686E60B35737}" type="pres">
      <dgm:prSet presAssocID="{69248E07-FED1-4E96-9ADF-D369F1C04571}" presName="horz1" presStyleCnt="0"/>
      <dgm:spPr/>
    </dgm:pt>
    <dgm:pt modelId="{41DF9AE0-9CFB-4B12-B414-4279E29A286E}" type="pres">
      <dgm:prSet presAssocID="{69248E07-FED1-4E96-9ADF-D369F1C04571}" presName="tx1" presStyleLbl="revTx" presStyleIdx="1" presStyleCnt="10"/>
      <dgm:spPr/>
    </dgm:pt>
    <dgm:pt modelId="{48FE6770-BC58-4EDF-8A58-A21A7DF4B409}" type="pres">
      <dgm:prSet presAssocID="{69248E07-FED1-4E96-9ADF-D369F1C04571}" presName="vert1" presStyleCnt="0"/>
      <dgm:spPr/>
    </dgm:pt>
    <dgm:pt modelId="{5ED28B2B-986E-408D-8246-4FD277A0CD9F}" type="pres">
      <dgm:prSet presAssocID="{E98FB7B8-6B91-40B6-B109-CBA1A99FA699}" presName="thickLine" presStyleLbl="alignNode1" presStyleIdx="2" presStyleCnt="10"/>
      <dgm:spPr/>
    </dgm:pt>
    <dgm:pt modelId="{BFF4E0F5-D72A-4DBD-8141-BB5033260DAB}" type="pres">
      <dgm:prSet presAssocID="{E98FB7B8-6B91-40B6-B109-CBA1A99FA699}" presName="horz1" presStyleCnt="0"/>
      <dgm:spPr/>
    </dgm:pt>
    <dgm:pt modelId="{87315387-3C68-46D5-A3E8-D1FDFB252B60}" type="pres">
      <dgm:prSet presAssocID="{E98FB7B8-6B91-40B6-B109-CBA1A99FA699}" presName="tx1" presStyleLbl="revTx" presStyleIdx="2" presStyleCnt="10"/>
      <dgm:spPr/>
    </dgm:pt>
    <dgm:pt modelId="{14892E36-D3CC-4884-8096-A6D0D8FAE08D}" type="pres">
      <dgm:prSet presAssocID="{E98FB7B8-6B91-40B6-B109-CBA1A99FA699}" presName="vert1" presStyleCnt="0"/>
      <dgm:spPr/>
    </dgm:pt>
    <dgm:pt modelId="{DA4C68A4-6CC6-45DD-956A-EB6BE1645393}" type="pres">
      <dgm:prSet presAssocID="{65DA6CF2-7F96-4652-91C8-B4874E3B77B9}" presName="thickLine" presStyleLbl="alignNode1" presStyleIdx="3" presStyleCnt="10"/>
      <dgm:spPr/>
    </dgm:pt>
    <dgm:pt modelId="{36B18944-D45B-4AC0-B540-A6C8DA649B2C}" type="pres">
      <dgm:prSet presAssocID="{65DA6CF2-7F96-4652-91C8-B4874E3B77B9}" presName="horz1" presStyleCnt="0"/>
      <dgm:spPr/>
    </dgm:pt>
    <dgm:pt modelId="{AA5AADD2-2A0D-4BDE-8D81-5643CF2ADCB3}" type="pres">
      <dgm:prSet presAssocID="{65DA6CF2-7F96-4652-91C8-B4874E3B77B9}" presName="tx1" presStyleLbl="revTx" presStyleIdx="3" presStyleCnt="10"/>
      <dgm:spPr/>
    </dgm:pt>
    <dgm:pt modelId="{91C0AED7-D88C-4EC9-992B-8C29EF8D6915}" type="pres">
      <dgm:prSet presAssocID="{65DA6CF2-7F96-4652-91C8-B4874E3B77B9}" presName="vert1" presStyleCnt="0"/>
      <dgm:spPr/>
    </dgm:pt>
    <dgm:pt modelId="{32687B2C-BB72-4086-B6D5-CD7D1F6CA988}" type="pres">
      <dgm:prSet presAssocID="{4CC3F68F-5CD4-4110-B9BC-AFB231CD2108}" presName="thickLine" presStyleLbl="alignNode1" presStyleIdx="4" presStyleCnt="10"/>
      <dgm:spPr/>
    </dgm:pt>
    <dgm:pt modelId="{813EF064-5766-4DC3-A0B6-8DD824C4F9E3}" type="pres">
      <dgm:prSet presAssocID="{4CC3F68F-5CD4-4110-B9BC-AFB231CD2108}" presName="horz1" presStyleCnt="0"/>
      <dgm:spPr/>
    </dgm:pt>
    <dgm:pt modelId="{4549D760-ABF9-4482-BE25-A1AD2A0C57A4}" type="pres">
      <dgm:prSet presAssocID="{4CC3F68F-5CD4-4110-B9BC-AFB231CD2108}" presName="tx1" presStyleLbl="revTx" presStyleIdx="4" presStyleCnt="10"/>
      <dgm:spPr/>
    </dgm:pt>
    <dgm:pt modelId="{B3744AAF-8B93-4795-9EC9-3E3E50AECB7A}" type="pres">
      <dgm:prSet presAssocID="{4CC3F68F-5CD4-4110-B9BC-AFB231CD2108}" presName="vert1" presStyleCnt="0"/>
      <dgm:spPr/>
    </dgm:pt>
    <dgm:pt modelId="{11232D39-A9FC-4D2D-B315-2E095C155BDB}" type="pres">
      <dgm:prSet presAssocID="{13E7E66E-888F-4D42-ADD1-9B37B83B5E71}" presName="thickLine" presStyleLbl="alignNode1" presStyleIdx="5" presStyleCnt="10"/>
      <dgm:spPr/>
    </dgm:pt>
    <dgm:pt modelId="{F827CE54-E3C1-407C-9E79-24F883D35506}" type="pres">
      <dgm:prSet presAssocID="{13E7E66E-888F-4D42-ADD1-9B37B83B5E71}" presName="horz1" presStyleCnt="0"/>
      <dgm:spPr/>
    </dgm:pt>
    <dgm:pt modelId="{89A939EE-D41E-438E-8FEA-EE9D7F0092A9}" type="pres">
      <dgm:prSet presAssocID="{13E7E66E-888F-4D42-ADD1-9B37B83B5E71}" presName="tx1" presStyleLbl="revTx" presStyleIdx="5" presStyleCnt="10"/>
      <dgm:spPr/>
    </dgm:pt>
    <dgm:pt modelId="{EF746A90-152E-47E8-A01D-A202E8718173}" type="pres">
      <dgm:prSet presAssocID="{13E7E66E-888F-4D42-ADD1-9B37B83B5E71}" presName="vert1" presStyleCnt="0"/>
      <dgm:spPr/>
    </dgm:pt>
    <dgm:pt modelId="{64F84F7B-5ADE-4900-97E2-F1D2D401B38C}" type="pres">
      <dgm:prSet presAssocID="{56DBD782-410C-43C4-AE37-CA88BE620067}" presName="thickLine" presStyleLbl="alignNode1" presStyleIdx="6" presStyleCnt="10"/>
      <dgm:spPr/>
    </dgm:pt>
    <dgm:pt modelId="{5FA219A8-F66F-46B6-9BC1-2FD2D974CAE7}" type="pres">
      <dgm:prSet presAssocID="{56DBD782-410C-43C4-AE37-CA88BE620067}" presName="horz1" presStyleCnt="0"/>
      <dgm:spPr/>
    </dgm:pt>
    <dgm:pt modelId="{A4957FEF-1CC6-4912-AC8C-1360E32BB5B6}" type="pres">
      <dgm:prSet presAssocID="{56DBD782-410C-43C4-AE37-CA88BE620067}" presName="tx1" presStyleLbl="revTx" presStyleIdx="6" presStyleCnt="10"/>
      <dgm:spPr/>
    </dgm:pt>
    <dgm:pt modelId="{A99AE339-BD40-41DF-A307-A602CE3F2191}" type="pres">
      <dgm:prSet presAssocID="{56DBD782-410C-43C4-AE37-CA88BE620067}" presName="vert1" presStyleCnt="0"/>
      <dgm:spPr/>
    </dgm:pt>
    <dgm:pt modelId="{8086183A-09DA-41A2-AEF9-2D33F90EAB91}" type="pres">
      <dgm:prSet presAssocID="{A5C23A8A-A005-496E-8104-DDCF6EA0791B}" presName="thickLine" presStyleLbl="alignNode1" presStyleIdx="7" presStyleCnt="10"/>
      <dgm:spPr/>
    </dgm:pt>
    <dgm:pt modelId="{13EE4D3C-BA0B-4781-8547-6744AAD4697E}" type="pres">
      <dgm:prSet presAssocID="{A5C23A8A-A005-496E-8104-DDCF6EA0791B}" presName="horz1" presStyleCnt="0"/>
      <dgm:spPr/>
    </dgm:pt>
    <dgm:pt modelId="{5C6D1C77-EFEC-49AC-BDD7-F37CFAF99B21}" type="pres">
      <dgm:prSet presAssocID="{A5C23A8A-A005-496E-8104-DDCF6EA0791B}" presName="tx1" presStyleLbl="revTx" presStyleIdx="7" presStyleCnt="10"/>
      <dgm:spPr/>
    </dgm:pt>
    <dgm:pt modelId="{C7745F84-DB51-416A-88A8-18C5B61E3073}" type="pres">
      <dgm:prSet presAssocID="{A5C23A8A-A005-496E-8104-DDCF6EA0791B}" presName="vert1" presStyleCnt="0"/>
      <dgm:spPr/>
    </dgm:pt>
    <dgm:pt modelId="{09CDE381-2C16-4859-903B-1E294BDCE285}" type="pres">
      <dgm:prSet presAssocID="{7A99AF5A-E2FF-4731-84CF-4C5479C49832}" presName="thickLine" presStyleLbl="alignNode1" presStyleIdx="8" presStyleCnt="10"/>
      <dgm:spPr/>
    </dgm:pt>
    <dgm:pt modelId="{66621702-FA2D-47FC-84E0-B03B0FCDDE97}" type="pres">
      <dgm:prSet presAssocID="{7A99AF5A-E2FF-4731-84CF-4C5479C49832}" presName="horz1" presStyleCnt="0"/>
      <dgm:spPr/>
    </dgm:pt>
    <dgm:pt modelId="{6A13F8FF-33FB-4B16-BF4C-50AB482B6B14}" type="pres">
      <dgm:prSet presAssocID="{7A99AF5A-E2FF-4731-84CF-4C5479C49832}" presName="tx1" presStyleLbl="revTx" presStyleIdx="8" presStyleCnt="10"/>
      <dgm:spPr/>
    </dgm:pt>
    <dgm:pt modelId="{323BF09B-66AF-4C12-BF9B-46A1FE3B6EDE}" type="pres">
      <dgm:prSet presAssocID="{7A99AF5A-E2FF-4731-84CF-4C5479C49832}" presName="vert1" presStyleCnt="0"/>
      <dgm:spPr/>
    </dgm:pt>
    <dgm:pt modelId="{054029E3-F967-47AC-8E7C-F5981E637EA9}" type="pres">
      <dgm:prSet presAssocID="{ECA7ADE2-DCE2-47DC-B291-E5CB45D32FBD}" presName="thickLine" presStyleLbl="alignNode1" presStyleIdx="9" presStyleCnt="10"/>
      <dgm:spPr/>
    </dgm:pt>
    <dgm:pt modelId="{475B4790-D573-4372-BCB9-97BC4E5A4C89}" type="pres">
      <dgm:prSet presAssocID="{ECA7ADE2-DCE2-47DC-B291-E5CB45D32FBD}" presName="horz1" presStyleCnt="0"/>
      <dgm:spPr/>
    </dgm:pt>
    <dgm:pt modelId="{19A9378B-0CC6-466D-B7A0-3CD202F9AB6D}" type="pres">
      <dgm:prSet presAssocID="{ECA7ADE2-DCE2-47DC-B291-E5CB45D32FBD}" presName="tx1" presStyleLbl="revTx" presStyleIdx="9" presStyleCnt="10"/>
      <dgm:spPr/>
    </dgm:pt>
    <dgm:pt modelId="{6DBAAB20-557E-4788-8B9D-255C605A19CE}" type="pres">
      <dgm:prSet presAssocID="{ECA7ADE2-DCE2-47DC-B291-E5CB45D32FBD}" presName="vert1" presStyleCnt="0"/>
      <dgm:spPr/>
    </dgm:pt>
  </dgm:ptLst>
  <dgm:cxnLst>
    <dgm:cxn modelId="{90D46C00-BC25-4713-8153-0DE4219B87BD}" srcId="{47AD914D-ED41-44A2-8DC4-5757E9BD534F}" destId="{69248E07-FED1-4E96-9ADF-D369F1C04571}" srcOrd="1" destOrd="0" parTransId="{107CB4B4-0AF7-4F2C-B326-D76F2E56FAA6}" sibTransId="{0935E0E8-C989-4512-81F6-DBF4CAA21C18}"/>
    <dgm:cxn modelId="{B12A1F03-F523-45ED-A3EB-22399832C803}" type="presOf" srcId="{E98FB7B8-6B91-40B6-B109-CBA1A99FA699}" destId="{87315387-3C68-46D5-A3E8-D1FDFB252B60}" srcOrd="0" destOrd="0" presId="urn:microsoft.com/office/officeart/2008/layout/LinedList"/>
    <dgm:cxn modelId="{26C4D90A-DC2D-459A-844A-30E01F3E1110}" srcId="{47AD914D-ED41-44A2-8DC4-5757E9BD534F}" destId="{4CC3F68F-5CD4-4110-B9BC-AFB231CD2108}" srcOrd="4" destOrd="0" parTransId="{95877DAB-525A-443D-BCCC-EF0BA13F05D0}" sibTransId="{8F59D54D-E969-4B09-9B50-9FA516787C30}"/>
    <dgm:cxn modelId="{D568AD18-41D0-4C74-8F0B-8ACA9F880589}" type="presOf" srcId="{56DBD782-410C-43C4-AE37-CA88BE620067}" destId="{A4957FEF-1CC6-4912-AC8C-1360E32BB5B6}" srcOrd="0" destOrd="0" presId="urn:microsoft.com/office/officeart/2008/layout/LinedList"/>
    <dgm:cxn modelId="{93BC0937-DD23-4E42-81D7-1BA720D5610C}" srcId="{47AD914D-ED41-44A2-8DC4-5757E9BD534F}" destId="{E98FB7B8-6B91-40B6-B109-CBA1A99FA699}" srcOrd="2" destOrd="0" parTransId="{116C4586-205E-43D1-B865-F9078F13273A}" sibTransId="{A0DB2CE4-C688-4CC3-9FE5-8EBAE1C9C676}"/>
    <dgm:cxn modelId="{9F5C2540-1051-48CF-802B-7CC295A20A5F}" type="presOf" srcId="{13E7E66E-888F-4D42-ADD1-9B37B83B5E71}" destId="{89A939EE-D41E-438E-8FEA-EE9D7F0092A9}" srcOrd="0" destOrd="0" presId="urn:microsoft.com/office/officeart/2008/layout/LinedList"/>
    <dgm:cxn modelId="{DE153968-EEAA-4212-A0EA-E3005FDD04BD}" srcId="{47AD914D-ED41-44A2-8DC4-5757E9BD534F}" destId="{7A99AF5A-E2FF-4731-84CF-4C5479C49832}" srcOrd="8" destOrd="0" parTransId="{3C4244B5-3200-4A15-91F2-243690787FE1}" sibTransId="{118363BC-1CCC-4620-9BD0-46FD41DA8888}"/>
    <dgm:cxn modelId="{A668AC6A-2ACC-4C36-968B-47B9FCC0C0F3}" srcId="{47AD914D-ED41-44A2-8DC4-5757E9BD534F}" destId="{13E7E66E-888F-4D42-ADD1-9B37B83B5E71}" srcOrd="5" destOrd="0" parTransId="{1F55BDDC-03E4-44C2-B785-FBB8194C942A}" sibTransId="{05DCE7B0-BA12-4A56-B1CF-F3BA62C558BB}"/>
    <dgm:cxn modelId="{CCB7446D-543A-4DA6-B8C1-5D6CD5A274EA}" type="presOf" srcId="{4CC3F68F-5CD4-4110-B9BC-AFB231CD2108}" destId="{4549D760-ABF9-4482-BE25-A1AD2A0C57A4}" srcOrd="0" destOrd="0" presId="urn:microsoft.com/office/officeart/2008/layout/LinedList"/>
    <dgm:cxn modelId="{5078E654-5E0E-451D-A847-573EE05A5217}" type="presOf" srcId="{47AD914D-ED41-44A2-8DC4-5757E9BD534F}" destId="{471D5821-C03A-450F-8024-9E519B9A460C}" srcOrd="0" destOrd="0" presId="urn:microsoft.com/office/officeart/2008/layout/LinedList"/>
    <dgm:cxn modelId="{68BC3376-B090-48B8-8279-AF4B4D99AA66}" type="presOf" srcId="{65DA6CF2-7F96-4652-91C8-B4874E3B77B9}" destId="{AA5AADD2-2A0D-4BDE-8D81-5643CF2ADCB3}" srcOrd="0" destOrd="0" presId="urn:microsoft.com/office/officeart/2008/layout/LinedList"/>
    <dgm:cxn modelId="{B932F57E-1220-4361-9EC1-8EEC7B499CA4}" type="presOf" srcId="{7A99AF5A-E2FF-4731-84CF-4C5479C49832}" destId="{6A13F8FF-33FB-4B16-BF4C-50AB482B6B14}" srcOrd="0" destOrd="0" presId="urn:microsoft.com/office/officeart/2008/layout/LinedList"/>
    <dgm:cxn modelId="{5F38D189-2E40-4E8B-95BD-A042F966AC00}" type="presOf" srcId="{ECA7ADE2-DCE2-47DC-B291-E5CB45D32FBD}" destId="{19A9378B-0CC6-466D-B7A0-3CD202F9AB6D}" srcOrd="0" destOrd="0" presId="urn:microsoft.com/office/officeart/2008/layout/LinedList"/>
    <dgm:cxn modelId="{C55DCC8A-F655-42DA-B4FD-E22F63438788}" srcId="{47AD914D-ED41-44A2-8DC4-5757E9BD534F}" destId="{56DBD782-410C-43C4-AE37-CA88BE620067}" srcOrd="6" destOrd="0" parTransId="{33715E22-DD0B-4DE2-9DEA-AED526224AEE}" sibTransId="{240950E4-17ED-4642-8A6E-62BC6FF009C0}"/>
    <dgm:cxn modelId="{1C6CED9D-B5F9-4714-9897-6FD1A2E8C406}" srcId="{47AD914D-ED41-44A2-8DC4-5757E9BD534F}" destId="{A5C23A8A-A005-496E-8104-DDCF6EA0791B}" srcOrd="7" destOrd="0" parTransId="{BDD69F18-7FEE-47EE-A4DE-0B4D84E6D1CA}" sibTransId="{4B0FA99D-5F7C-4A14-ABF0-447015B6DB57}"/>
    <dgm:cxn modelId="{9E414EAC-E057-4EE6-A30C-226607628BF1}" srcId="{47AD914D-ED41-44A2-8DC4-5757E9BD534F}" destId="{65DA6CF2-7F96-4652-91C8-B4874E3B77B9}" srcOrd="3" destOrd="0" parTransId="{308D36FA-9935-4FB3-8D2F-718FC1253F88}" sibTransId="{72923307-BA2A-40D4-9E00-9D2E856D5DE2}"/>
    <dgm:cxn modelId="{384338CA-B941-4A1D-AD2C-3DF2F151BC67}" srcId="{47AD914D-ED41-44A2-8DC4-5757E9BD534F}" destId="{C9D83B70-0929-427D-A379-951B1B3D84A8}" srcOrd="0" destOrd="0" parTransId="{56FD049D-4817-41EB-B21D-7DB7D7340F04}" sibTransId="{5D606CD7-BD60-45FB-9E75-668B8C1B7301}"/>
    <dgm:cxn modelId="{F696D6CB-B3E9-4330-842B-6B700BC76587}" type="presOf" srcId="{69248E07-FED1-4E96-9ADF-D369F1C04571}" destId="{41DF9AE0-9CFB-4B12-B414-4279E29A286E}" srcOrd="0" destOrd="0" presId="urn:microsoft.com/office/officeart/2008/layout/LinedList"/>
    <dgm:cxn modelId="{F7AD14CC-D01C-45F1-BEC3-5AC5778C5905}" type="presOf" srcId="{C9D83B70-0929-427D-A379-951B1B3D84A8}" destId="{E6398E7B-664C-4B89-AF55-9BAF6F146F93}" srcOrd="0" destOrd="0" presId="urn:microsoft.com/office/officeart/2008/layout/LinedList"/>
    <dgm:cxn modelId="{4DA0B2D4-A70B-4C52-85B2-0A87B61BA4D5}" srcId="{47AD914D-ED41-44A2-8DC4-5757E9BD534F}" destId="{ECA7ADE2-DCE2-47DC-B291-E5CB45D32FBD}" srcOrd="9" destOrd="0" parTransId="{2D2E8841-D27D-4FD1-8AD2-F8077FCA5646}" sibTransId="{FD5C2D78-66D7-44FC-8EAA-EE4050D4A64C}"/>
    <dgm:cxn modelId="{1C4314FB-301F-4204-82B7-23F9851A9A4E}" type="presOf" srcId="{A5C23A8A-A005-496E-8104-DDCF6EA0791B}" destId="{5C6D1C77-EFEC-49AC-BDD7-F37CFAF99B21}" srcOrd="0" destOrd="0" presId="urn:microsoft.com/office/officeart/2008/layout/LinedList"/>
    <dgm:cxn modelId="{0920E368-FF67-437F-A652-29EE27EC1EAB}" type="presParOf" srcId="{471D5821-C03A-450F-8024-9E519B9A460C}" destId="{BCD8300E-069D-4C9D-B929-F1694DC2D829}" srcOrd="0" destOrd="0" presId="urn:microsoft.com/office/officeart/2008/layout/LinedList"/>
    <dgm:cxn modelId="{9FD88670-AFBC-40EB-A028-8E41CE4D33F7}" type="presParOf" srcId="{471D5821-C03A-450F-8024-9E519B9A460C}" destId="{334779A7-CFC3-44EC-B891-D4B5340A3C12}" srcOrd="1" destOrd="0" presId="urn:microsoft.com/office/officeart/2008/layout/LinedList"/>
    <dgm:cxn modelId="{10A8D567-37AF-4060-9E1C-5EFDE43A8B23}" type="presParOf" srcId="{334779A7-CFC3-44EC-B891-D4B5340A3C12}" destId="{E6398E7B-664C-4B89-AF55-9BAF6F146F93}" srcOrd="0" destOrd="0" presId="urn:microsoft.com/office/officeart/2008/layout/LinedList"/>
    <dgm:cxn modelId="{A9781983-340E-4500-8C1C-EE3FD6C7AD86}" type="presParOf" srcId="{334779A7-CFC3-44EC-B891-D4B5340A3C12}" destId="{FB5E2B1E-F50D-4B21-A959-80190BD0EE1D}" srcOrd="1" destOrd="0" presId="urn:microsoft.com/office/officeart/2008/layout/LinedList"/>
    <dgm:cxn modelId="{B80BD7F6-F572-4107-B06C-51E7C58EB28D}" type="presParOf" srcId="{471D5821-C03A-450F-8024-9E519B9A460C}" destId="{AF999727-89F2-4838-B35F-70ECE74FD5AF}" srcOrd="2" destOrd="0" presId="urn:microsoft.com/office/officeart/2008/layout/LinedList"/>
    <dgm:cxn modelId="{F6898F46-DE7F-499A-953E-31025B3849CC}" type="presParOf" srcId="{471D5821-C03A-450F-8024-9E519B9A460C}" destId="{C5FDE3AD-5F90-4D5E-B0B9-686E60B35737}" srcOrd="3" destOrd="0" presId="urn:microsoft.com/office/officeart/2008/layout/LinedList"/>
    <dgm:cxn modelId="{F9054C64-AFB6-48E5-84F0-7CDDF6EBA90B}" type="presParOf" srcId="{C5FDE3AD-5F90-4D5E-B0B9-686E60B35737}" destId="{41DF9AE0-9CFB-4B12-B414-4279E29A286E}" srcOrd="0" destOrd="0" presId="urn:microsoft.com/office/officeart/2008/layout/LinedList"/>
    <dgm:cxn modelId="{2209773E-3A0E-4707-9B56-D0D4F8D6BA26}" type="presParOf" srcId="{C5FDE3AD-5F90-4D5E-B0B9-686E60B35737}" destId="{48FE6770-BC58-4EDF-8A58-A21A7DF4B409}" srcOrd="1" destOrd="0" presId="urn:microsoft.com/office/officeart/2008/layout/LinedList"/>
    <dgm:cxn modelId="{81E444B1-C0FE-4171-8F56-785A514B4A8F}" type="presParOf" srcId="{471D5821-C03A-450F-8024-9E519B9A460C}" destId="{5ED28B2B-986E-408D-8246-4FD277A0CD9F}" srcOrd="4" destOrd="0" presId="urn:microsoft.com/office/officeart/2008/layout/LinedList"/>
    <dgm:cxn modelId="{947FB197-5CE9-463C-8661-D963D81A3518}" type="presParOf" srcId="{471D5821-C03A-450F-8024-9E519B9A460C}" destId="{BFF4E0F5-D72A-4DBD-8141-BB5033260DAB}" srcOrd="5" destOrd="0" presId="urn:microsoft.com/office/officeart/2008/layout/LinedList"/>
    <dgm:cxn modelId="{15C2B9D8-E3EB-4F5C-9819-694DC60AF26B}" type="presParOf" srcId="{BFF4E0F5-D72A-4DBD-8141-BB5033260DAB}" destId="{87315387-3C68-46D5-A3E8-D1FDFB252B60}" srcOrd="0" destOrd="0" presId="urn:microsoft.com/office/officeart/2008/layout/LinedList"/>
    <dgm:cxn modelId="{ECF23633-E7A4-472D-958E-B27BB8D55B26}" type="presParOf" srcId="{BFF4E0F5-D72A-4DBD-8141-BB5033260DAB}" destId="{14892E36-D3CC-4884-8096-A6D0D8FAE08D}" srcOrd="1" destOrd="0" presId="urn:microsoft.com/office/officeart/2008/layout/LinedList"/>
    <dgm:cxn modelId="{FF11F806-9594-434D-A99B-E5E94C4AC01D}" type="presParOf" srcId="{471D5821-C03A-450F-8024-9E519B9A460C}" destId="{DA4C68A4-6CC6-45DD-956A-EB6BE1645393}" srcOrd="6" destOrd="0" presId="urn:microsoft.com/office/officeart/2008/layout/LinedList"/>
    <dgm:cxn modelId="{578CC3CA-B96A-47BC-8816-4E090CD07572}" type="presParOf" srcId="{471D5821-C03A-450F-8024-9E519B9A460C}" destId="{36B18944-D45B-4AC0-B540-A6C8DA649B2C}" srcOrd="7" destOrd="0" presId="urn:microsoft.com/office/officeart/2008/layout/LinedList"/>
    <dgm:cxn modelId="{B38C674A-4746-4012-A90F-9957004E65A7}" type="presParOf" srcId="{36B18944-D45B-4AC0-B540-A6C8DA649B2C}" destId="{AA5AADD2-2A0D-4BDE-8D81-5643CF2ADCB3}" srcOrd="0" destOrd="0" presId="urn:microsoft.com/office/officeart/2008/layout/LinedList"/>
    <dgm:cxn modelId="{43E9143A-F83A-41B2-95E2-9E9B3D0A5C4A}" type="presParOf" srcId="{36B18944-D45B-4AC0-B540-A6C8DA649B2C}" destId="{91C0AED7-D88C-4EC9-992B-8C29EF8D6915}" srcOrd="1" destOrd="0" presId="urn:microsoft.com/office/officeart/2008/layout/LinedList"/>
    <dgm:cxn modelId="{BA362A37-6B2D-4BE3-9659-DFEDEB8EB200}" type="presParOf" srcId="{471D5821-C03A-450F-8024-9E519B9A460C}" destId="{32687B2C-BB72-4086-B6D5-CD7D1F6CA988}" srcOrd="8" destOrd="0" presId="urn:microsoft.com/office/officeart/2008/layout/LinedList"/>
    <dgm:cxn modelId="{6073604E-8E9F-45C1-97C7-F7EC9CDE68C7}" type="presParOf" srcId="{471D5821-C03A-450F-8024-9E519B9A460C}" destId="{813EF064-5766-4DC3-A0B6-8DD824C4F9E3}" srcOrd="9" destOrd="0" presId="urn:microsoft.com/office/officeart/2008/layout/LinedList"/>
    <dgm:cxn modelId="{271CA4FF-5295-4CA1-B285-FAB632525802}" type="presParOf" srcId="{813EF064-5766-4DC3-A0B6-8DD824C4F9E3}" destId="{4549D760-ABF9-4482-BE25-A1AD2A0C57A4}" srcOrd="0" destOrd="0" presId="urn:microsoft.com/office/officeart/2008/layout/LinedList"/>
    <dgm:cxn modelId="{9E7C45D6-0EA4-4781-A1F8-6CDEE9CFC719}" type="presParOf" srcId="{813EF064-5766-4DC3-A0B6-8DD824C4F9E3}" destId="{B3744AAF-8B93-4795-9EC9-3E3E50AECB7A}" srcOrd="1" destOrd="0" presId="urn:microsoft.com/office/officeart/2008/layout/LinedList"/>
    <dgm:cxn modelId="{6722DB8A-BE7B-4E88-81DA-2C7D5D9EFA28}" type="presParOf" srcId="{471D5821-C03A-450F-8024-9E519B9A460C}" destId="{11232D39-A9FC-4D2D-B315-2E095C155BDB}" srcOrd="10" destOrd="0" presId="urn:microsoft.com/office/officeart/2008/layout/LinedList"/>
    <dgm:cxn modelId="{1FDB65C7-FEEB-4AE1-BD9E-6BC2A5309AB6}" type="presParOf" srcId="{471D5821-C03A-450F-8024-9E519B9A460C}" destId="{F827CE54-E3C1-407C-9E79-24F883D35506}" srcOrd="11" destOrd="0" presId="urn:microsoft.com/office/officeart/2008/layout/LinedList"/>
    <dgm:cxn modelId="{50743057-FBF0-4928-80B0-3C77E97CE7D6}" type="presParOf" srcId="{F827CE54-E3C1-407C-9E79-24F883D35506}" destId="{89A939EE-D41E-438E-8FEA-EE9D7F0092A9}" srcOrd="0" destOrd="0" presId="urn:microsoft.com/office/officeart/2008/layout/LinedList"/>
    <dgm:cxn modelId="{D0EB7CBE-DB71-4CAE-B302-607F8250CE80}" type="presParOf" srcId="{F827CE54-E3C1-407C-9E79-24F883D35506}" destId="{EF746A90-152E-47E8-A01D-A202E8718173}" srcOrd="1" destOrd="0" presId="urn:microsoft.com/office/officeart/2008/layout/LinedList"/>
    <dgm:cxn modelId="{178D1F45-4172-46C1-A8F5-8702F0C6454C}" type="presParOf" srcId="{471D5821-C03A-450F-8024-9E519B9A460C}" destId="{64F84F7B-5ADE-4900-97E2-F1D2D401B38C}" srcOrd="12" destOrd="0" presId="urn:microsoft.com/office/officeart/2008/layout/LinedList"/>
    <dgm:cxn modelId="{5AB5BF2A-E80C-47CC-AED6-DDAAB3897502}" type="presParOf" srcId="{471D5821-C03A-450F-8024-9E519B9A460C}" destId="{5FA219A8-F66F-46B6-9BC1-2FD2D974CAE7}" srcOrd="13" destOrd="0" presId="urn:microsoft.com/office/officeart/2008/layout/LinedList"/>
    <dgm:cxn modelId="{7C2B3472-50E9-4DC6-AFD3-DC052866CAF2}" type="presParOf" srcId="{5FA219A8-F66F-46B6-9BC1-2FD2D974CAE7}" destId="{A4957FEF-1CC6-4912-AC8C-1360E32BB5B6}" srcOrd="0" destOrd="0" presId="urn:microsoft.com/office/officeart/2008/layout/LinedList"/>
    <dgm:cxn modelId="{C13D1138-32D6-4041-9107-A337DF5CAFBE}" type="presParOf" srcId="{5FA219A8-F66F-46B6-9BC1-2FD2D974CAE7}" destId="{A99AE339-BD40-41DF-A307-A602CE3F2191}" srcOrd="1" destOrd="0" presId="urn:microsoft.com/office/officeart/2008/layout/LinedList"/>
    <dgm:cxn modelId="{F8570435-A9DC-465B-B2ED-4CF61EE4551A}" type="presParOf" srcId="{471D5821-C03A-450F-8024-9E519B9A460C}" destId="{8086183A-09DA-41A2-AEF9-2D33F90EAB91}" srcOrd="14" destOrd="0" presId="urn:microsoft.com/office/officeart/2008/layout/LinedList"/>
    <dgm:cxn modelId="{E4558CED-4D56-4907-BF10-1857DD8E67DF}" type="presParOf" srcId="{471D5821-C03A-450F-8024-9E519B9A460C}" destId="{13EE4D3C-BA0B-4781-8547-6744AAD4697E}" srcOrd="15" destOrd="0" presId="urn:microsoft.com/office/officeart/2008/layout/LinedList"/>
    <dgm:cxn modelId="{B21127C7-C859-457F-9ECC-5DE0867911B7}" type="presParOf" srcId="{13EE4D3C-BA0B-4781-8547-6744AAD4697E}" destId="{5C6D1C77-EFEC-49AC-BDD7-F37CFAF99B21}" srcOrd="0" destOrd="0" presId="urn:microsoft.com/office/officeart/2008/layout/LinedList"/>
    <dgm:cxn modelId="{D4115209-9882-4F68-BF98-A583989F57E2}" type="presParOf" srcId="{13EE4D3C-BA0B-4781-8547-6744AAD4697E}" destId="{C7745F84-DB51-416A-88A8-18C5B61E3073}" srcOrd="1" destOrd="0" presId="urn:microsoft.com/office/officeart/2008/layout/LinedList"/>
    <dgm:cxn modelId="{68019D29-F64B-4CD8-8DEB-809B577F4A7F}" type="presParOf" srcId="{471D5821-C03A-450F-8024-9E519B9A460C}" destId="{09CDE381-2C16-4859-903B-1E294BDCE285}" srcOrd="16" destOrd="0" presId="urn:microsoft.com/office/officeart/2008/layout/LinedList"/>
    <dgm:cxn modelId="{8BCD7476-E564-4EEB-A68C-B11FD61FDDEA}" type="presParOf" srcId="{471D5821-C03A-450F-8024-9E519B9A460C}" destId="{66621702-FA2D-47FC-84E0-B03B0FCDDE97}" srcOrd="17" destOrd="0" presId="urn:microsoft.com/office/officeart/2008/layout/LinedList"/>
    <dgm:cxn modelId="{E4933053-3C89-43A3-988B-32EF066D399A}" type="presParOf" srcId="{66621702-FA2D-47FC-84E0-B03B0FCDDE97}" destId="{6A13F8FF-33FB-4B16-BF4C-50AB482B6B14}" srcOrd="0" destOrd="0" presId="urn:microsoft.com/office/officeart/2008/layout/LinedList"/>
    <dgm:cxn modelId="{B35E15C1-884E-442F-B94B-13BEA96F43A6}" type="presParOf" srcId="{66621702-FA2D-47FC-84E0-B03B0FCDDE97}" destId="{323BF09B-66AF-4C12-BF9B-46A1FE3B6EDE}" srcOrd="1" destOrd="0" presId="urn:microsoft.com/office/officeart/2008/layout/LinedList"/>
    <dgm:cxn modelId="{2FCE2CA5-E0A0-405B-8E31-AF7E4AA3148D}" type="presParOf" srcId="{471D5821-C03A-450F-8024-9E519B9A460C}" destId="{054029E3-F967-47AC-8E7C-F5981E637EA9}" srcOrd="18" destOrd="0" presId="urn:microsoft.com/office/officeart/2008/layout/LinedList"/>
    <dgm:cxn modelId="{4358A651-2BBB-417C-BE17-DB360ADADA6F}" type="presParOf" srcId="{471D5821-C03A-450F-8024-9E519B9A460C}" destId="{475B4790-D573-4372-BCB9-97BC4E5A4C89}" srcOrd="19" destOrd="0" presId="urn:microsoft.com/office/officeart/2008/layout/LinedList"/>
    <dgm:cxn modelId="{975101A4-5790-4C50-9B27-304FFC502AC8}" type="presParOf" srcId="{475B4790-D573-4372-BCB9-97BC4E5A4C89}" destId="{19A9378B-0CC6-466D-B7A0-3CD202F9AB6D}" srcOrd="0" destOrd="0" presId="urn:microsoft.com/office/officeart/2008/layout/LinedList"/>
    <dgm:cxn modelId="{B116D294-D653-4FF8-B7AE-065AF8013810}" type="presParOf" srcId="{475B4790-D573-4372-BCB9-97BC4E5A4C89}" destId="{6DBAAB20-557E-4788-8B9D-255C605A19C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CA4895-B0DD-41DF-9E77-10AE2BAC06D8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0197822-D3BF-4E9E-A57F-B2584544E925}">
      <dgm:prSet/>
      <dgm:spPr/>
      <dgm:t>
        <a:bodyPr/>
        <a:lstStyle/>
        <a:p>
          <a:r>
            <a:rPr lang="fi-FI" dirty="0"/>
            <a:t>Varsinaiset rikosasiat 4,1 (6,6)</a:t>
          </a:r>
        </a:p>
        <a:p>
          <a:r>
            <a:rPr lang="fi-FI" dirty="0"/>
            <a:t>Muut rikosoikeudelliset asiat 2,2 (2,9)</a:t>
          </a:r>
        </a:p>
        <a:p>
          <a:r>
            <a:rPr lang="fi-FI" dirty="0"/>
            <a:t>Pakkokeinot 0,2 (0,8)</a:t>
          </a:r>
          <a:endParaRPr lang="en-US" dirty="0"/>
        </a:p>
      </dgm:t>
    </dgm:pt>
    <dgm:pt modelId="{19E4845D-0FD2-405C-A81F-30B73D9482AE}" type="parTrans" cxnId="{DCABC016-1B2E-44B5-899B-99F2F19FA8C5}">
      <dgm:prSet/>
      <dgm:spPr/>
      <dgm:t>
        <a:bodyPr/>
        <a:lstStyle/>
        <a:p>
          <a:endParaRPr lang="en-US"/>
        </a:p>
      </dgm:t>
    </dgm:pt>
    <dgm:pt modelId="{89C631FD-213F-4299-9C43-AE9F92C83F47}" type="sibTrans" cxnId="{DCABC016-1B2E-44B5-899B-99F2F19FA8C5}">
      <dgm:prSet/>
      <dgm:spPr/>
      <dgm:t>
        <a:bodyPr/>
        <a:lstStyle/>
        <a:p>
          <a:endParaRPr lang="en-US"/>
        </a:p>
      </dgm:t>
    </dgm:pt>
    <dgm:pt modelId="{A8CA093A-0EED-4AE9-84D0-3AB2FA27D513}">
      <dgm:prSet/>
      <dgm:spPr/>
      <dgm:t>
        <a:bodyPr/>
        <a:lstStyle/>
        <a:p>
          <a:r>
            <a:rPr lang="fi-FI" dirty="0"/>
            <a:t>Laajat riita-asiat 8,7 (9,9)</a:t>
          </a:r>
          <a:endParaRPr lang="en-US" dirty="0"/>
        </a:p>
      </dgm:t>
    </dgm:pt>
    <dgm:pt modelId="{CBE28FC8-97EB-4F2B-91E8-04F7348507D3}" type="parTrans" cxnId="{299452C2-BA6E-44CD-B3E5-AEA5CE168FDA}">
      <dgm:prSet/>
      <dgm:spPr/>
      <dgm:t>
        <a:bodyPr/>
        <a:lstStyle/>
        <a:p>
          <a:endParaRPr lang="en-US"/>
        </a:p>
      </dgm:t>
    </dgm:pt>
    <dgm:pt modelId="{B5E1EE05-52ED-4BA3-B1BA-E847165071BB}" type="sibTrans" cxnId="{299452C2-BA6E-44CD-B3E5-AEA5CE168FDA}">
      <dgm:prSet/>
      <dgm:spPr/>
      <dgm:t>
        <a:bodyPr/>
        <a:lstStyle/>
        <a:p>
          <a:endParaRPr lang="en-US"/>
        </a:p>
      </dgm:t>
    </dgm:pt>
    <dgm:pt modelId="{7CC28B56-5BA9-4663-B712-EE436E7855BD}">
      <dgm:prSet/>
      <dgm:spPr/>
      <dgm:t>
        <a:bodyPr/>
        <a:lstStyle/>
        <a:p>
          <a:r>
            <a:rPr lang="fi-FI" dirty="0"/>
            <a:t>Konkurssiasiat 5,5 (8,0)</a:t>
          </a:r>
        </a:p>
        <a:p>
          <a:r>
            <a:rPr lang="fi-FI" dirty="0"/>
            <a:t>Velkajärjestelyasiat 3,5 (5,2) </a:t>
          </a:r>
        </a:p>
        <a:p>
          <a:r>
            <a:rPr lang="fi-FI" dirty="0"/>
            <a:t>Avioeroasiat 8,2 (8,3)</a:t>
          </a:r>
        </a:p>
        <a:p>
          <a:r>
            <a:rPr lang="fi-FI" dirty="0"/>
            <a:t>Muut hakemusasiat 2,7 (3,0)</a:t>
          </a:r>
          <a:endParaRPr lang="en-US" dirty="0"/>
        </a:p>
      </dgm:t>
    </dgm:pt>
    <dgm:pt modelId="{27D8E33A-FD7E-46F8-A0CB-3163725737E6}" type="parTrans" cxnId="{C99CA872-98C4-4099-B8CC-91DBC251AF5F}">
      <dgm:prSet/>
      <dgm:spPr/>
      <dgm:t>
        <a:bodyPr/>
        <a:lstStyle/>
        <a:p>
          <a:endParaRPr lang="en-US"/>
        </a:p>
      </dgm:t>
    </dgm:pt>
    <dgm:pt modelId="{C3F0F89C-71E7-4EF6-8BBD-45F9DBCCA362}" type="sibTrans" cxnId="{C99CA872-98C4-4099-B8CC-91DBC251AF5F}">
      <dgm:prSet/>
      <dgm:spPr/>
      <dgm:t>
        <a:bodyPr/>
        <a:lstStyle/>
        <a:p>
          <a:endParaRPr lang="en-US"/>
        </a:p>
      </dgm:t>
    </dgm:pt>
    <dgm:pt modelId="{4149E9F2-9F9B-46C6-9B69-26DEB03A9328}" type="pres">
      <dgm:prSet presAssocID="{1ACA4895-B0DD-41DF-9E77-10AE2BAC06D8}" presName="linear" presStyleCnt="0">
        <dgm:presLayoutVars>
          <dgm:animLvl val="lvl"/>
          <dgm:resizeHandles val="exact"/>
        </dgm:presLayoutVars>
      </dgm:prSet>
      <dgm:spPr/>
    </dgm:pt>
    <dgm:pt modelId="{CD07D4C1-7374-4F8C-AE62-84BFE34CEC78}" type="pres">
      <dgm:prSet presAssocID="{50197822-D3BF-4E9E-A57F-B2584544E92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395C0F9-8267-4B3C-9446-E9DAED601D87}" type="pres">
      <dgm:prSet presAssocID="{89C631FD-213F-4299-9C43-AE9F92C83F47}" presName="spacer" presStyleCnt="0"/>
      <dgm:spPr/>
    </dgm:pt>
    <dgm:pt modelId="{E91D53AC-D6E7-496E-9B74-B153D5D1EA37}" type="pres">
      <dgm:prSet presAssocID="{A8CA093A-0EED-4AE9-84D0-3AB2FA27D51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200833E-BC5F-455E-8DB5-94C4F0649E99}" type="pres">
      <dgm:prSet presAssocID="{B5E1EE05-52ED-4BA3-B1BA-E847165071BB}" presName="spacer" presStyleCnt="0"/>
      <dgm:spPr/>
    </dgm:pt>
    <dgm:pt modelId="{9EE6B81C-DA11-4C7E-BF82-92EEF2FAAC72}" type="pres">
      <dgm:prSet presAssocID="{7CC28B56-5BA9-4663-B712-EE436E7855B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CABC016-1B2E-44B5-899B-99F2F19FA8C5}" srcId="{1ACA4895-B0DD-41DF-9E77-10AE2BAC06D8}" destId="{50197822-D3BF-4E9E-A57F-B2584544E925}" srcOrd="0" destOrd="0" parTransId="{19E4845D-0FD2-405C-A81F-30B73D9482AE}" sibTransId="{89C631FD-213F-4299-9C43-AE9F92C83F47}"/>
    <dgm:cxn modelId="{A1102846-20FE-4D2E-8865-13DF7BB70776}" type="presOf" srcId="{1ACA4895-B0DD-41DF-9E77-10AE2BAC06D8}" destId="{4149E9F2-9F9B-46C6-9B69-26DEB03A9328}" srcOrd="0" destOrd="0" presId="urn:microsoft.com/office/officeart/2005/8/layout/vList2"/>
    <dgm:cxn modelId="{DC902348-1FCB-4BA4-9B04-22D32225282B}" type="presOf" srcId="{A8CA093A-0EED-4AE9-84D0-3AB2FA27D513}" destId="{E91D53AC-D6E7-496E-9B74-B153D5D1EA37}" srcOrd="0" destOrd="0" presId="urn:microsoft.com/office/officeart/2005/8/layout/vList2"/>
    <dgm:cxn modelId="{AD1FF851-A19D-4F9B-BBEC-66A257DD3536}" type="presOf" srcId="{50197822-D3BF-4E9E-A57F-B2584544E925}" destId="{CD07D4C1-7374-4F8C-AE62-84BFE34CEC78}" srcOrd="0" destOrd="0" presId="urn:microsoft.com/office/officeart/2005/8/layout/vList2"/>
    <dgm:cxn modelId="{C99CA872-98C4-4099-B8CC-91DBC251AF5F}" srcId="{1ACA4895-B0DD-41DF-9E77-10AE2BAC06D8}" destId="{7CC28B56-5BA9-4663-B712-EE436E7855BD}" srcOrd="2" destOrd="0" parTransId="{27D8E33A-FD7E-46F8-A0CB-3163725737E6}" sibTransId="{C3F0F89C-71E7-4EF6-8BBD-45F9DBCCA362}"/>
    <dgm:cxn modelId="{15419895-F47E-4F77-AB20-49D00C6F4347}" type="presOf" srcId="{7CC28B56-5BA9-4663-B712-EE436E7855BD}" destId="{9EE6B81C-DA11-4C7E-BF82-92EEF2FAAC72}" srcOrd="0" destOrd="0" presId="urn:microsoft.com/office/officeart/2005/8/layout/vList2"/>
    <dgm:cxn modelId="{299452C2-BA6E-44CD-B3E5-AEA5CE168FDA}" srcId="{1ACA4895-B0DD-41DF-9E77-10AE2BAC06D8}" destId="{A8CA093A-0EED-4AE9-84D0-3AB2FA27D513}" srcOrd="1" destOrd="0" parTransId="{CBE28FC8-97EB-4F2B-91E8-04F7348507D3}" sibTransId="{B5E1EE05-52ED-4BA3-B1BA-E847165071BB}"/>
    <dgm:cxn modelId="{53E697BC-33DC-40FE-A1CD-364C1CF08990}" type="presParOf" srcId="{4149E9F2-9F9B-46C6-9B69-26DEB03A9328}" destId="{CD07D4C1-7374-4F8C-AE62-84BFE34CEC78}" srcOrd="0" destOrd="0" presId="urn:microsoft.com/office/officeart/2005/8/layout/vList2"/>
    <dgm:cxn modelId="{E43A3DAC-A9B7-4FBA-84E1-44E4AD920E31}" type="presParOf" srcId="{4149E9F2-9F9B-46C6-9B69-26DEB03A9328}" destId="{9395C0F9-8267-4B3C-9446-E9DAED601D87}" srcOrd="1" destOrd="0" presId="urn:microsoft.com/office/officeart/2005/8/layout/vList2"/>
    <dgm:cxn modelId="{ADDE2B21-70DC-453D-A112-58834D0436DC}" type="presParOf" srcId="{4149E9F2-9F9B-46C6-9B69-26DEB03A9328}" destId="{E91D53AC-D6E7-496E-9B74-B153D5D1EA37}" srcOrd="2" destOrd="0" presId="urn:microsoft.com/office/officeart/2005/8/layout/vList2"/>
    <dgm:cxn modelId="{FCAD062F-E5B0-4C65-A0BF-D86FB49F2194}" type="presParOf" srcId="{4149E9F2-9F9B-46C6-9B69-26DEB03A9328}" destId="{B200833E-BC5F-455E-8DB5-94C4F0649E99}" srcOrd="3" destOrd="0" presId="urn:microsoft.com/office/officeart/2005/8/layout/vList2"/>
    <dgm:cxn modelId="{FE74E572-3BEF-46E3-BD45-7DC056BE94E6}" type="presParOf" srcId="{4149E9F2-9F9B-46C6-9B69-26DEB03A9328}" destId="{9EE6B81C-DA11-4C7E-BF82-92EEF2FAAC7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5C0E63-BC74-480D-AE8F-4EAA6083837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03FEEA-343C-47AC-9D15-E666ADE1A0FF}">
      <dgm:prSet/>
      <dgm:spPr/>
      <dgm:t>
        <a:bodyPr/>
        <a:lstStyle/>
        <a:p>
          <a:r>
            <a:rPr lang="fi-FI" dirty="0"/>
            <a:t>Käräjäoikeuden henkilöstöä osallistui Tuomioistuinviraston sekä Rovaniemen hovioikeuden hovioikeuspiirin ja sen laatuhankkeen koulutuksiin, työryhmiin ja laatupäiville. </a:t>
          </a:r>
          <a:endParaRPr lang="en-US" dirty="0"/>
        </a:p>
      </dgm:t>
    </dgm:pt>
    <dgm:pt modelId="{52491033-E3FB-4B9D-9AF4-53B1BFE7FECB}" type="parTrans" cxnId="{FDBB229F-A5A5-4B75-B7D5-BB91979C8A08}">
      <dgm:prSet/>
      <dgm:spPr/>
      <dgm:t>
        <a:bodyPr/>
        <a:lstStyle/>
        <a:p>
          <a:endParaRPr lang="en-US"/>
        </a:p>
      </dgm:t>
    </dgm:pt>
    <dgm:pt modelId="{DC65252E-5BDE-48CD-82F4-94E2FE5129FA}" type="sibTrans" cxnId="{FDBB229F-A5A5-4B75-B7D5-BB91979C8A08}">
      <dgm:prSet/>
      <dgm:spPr/>
      <dgm:t>
        <a:bodyPr/>
        <a:lstStyle/>
        <a:p>
          <a:endParaRPr lang="en-US"/>
        </a:p>
      </dgm:t>
    </dgm:pt>
    <dgm:pt modelId="{7CB18282-C9E4-49D4-A2BB-36A3E06FA564}">
      <dgm:prSet/>
      <dgm:spPr/>
      <dgm:t>
        <a:bodyPr/>
        <a:lstStyle/>
        <a:p>
          <a:r>
            <a:rPr lang="fi-FI" dirty="0"/>
            <a:t>Käräjäoikeudessa järjestettiin oikeushallinnon valmiussuunnitteluseminaari 3.9.2024. </a:t>
          </a:r>
          <a:endParaRPr lang="en-US" dirty="0"/>
        </a:p>
      </dgm:t>
    </dgm:pt>
    <dgm:pt modelId="{5B2A684B-4008-4F0F-AF68-8DBAB4766F2A}" type="parTrans" cxnId="{6A3E3580-2013-4B07-911E-5A7FBAC0BFD3}">
      <dgm:prSet/>
      <dgm:spPr/>
      <dgm:t>
        <a:bodyPr/>
        <a:lstStyle/>
        <a:p>
          <a:endParaRPr lang="en-US"/>
        </a:p>
      </dgm:t>
    </dgm:pt>
    <dgm:pt modelId="{9C56E3FE-9CD0-402A-AC10-1B7CBE973535}" type="sibTrans" cxnId="{6A3E3580-2013-4B07-911E-5A7FBAC0BFD3}">
      <dgm:prSet/>
      <dgm:spPr/>
      <dgm:t>
        <a:bodyPr/>
        <a:lstStyle/>
        <a:p>
          <a:endParaRPr lang="en-US"/>
        </a:p>
      </dgm:t>
    </dgm:pt>
    <dgm:pt modelId="{3E6D1BE2-8F9F-4967-BE6A-8127C52CE1E9}">
      <dgm:prSet/>
      <dgm:spPr/>
      <dgm:t>
        <a:bodyPr/>
        <a:lstStyle/>
        <a:p>
          <a:r>
            <a:rPr lang="fi-FI" dirty="0"/>
            <a:t>Käräjäoikeuden tuomareita toimi vastuutehtävissä Rovaniemen hovioikeuspiirin laatuhankkeessa ja käräjäoikeuksien yhteistyöverkoston vastuutuomariverkostoissa.</a:t>
          </a:r>
          <a:endParaRPr lang="en-US" dirty="0"/>
        </a:p>
      </dgm:t>
    </dgm:pt>
    <dgm:pt modelId="{D53E1029-A67C-4408-B9E0-8D91685C3DCE}" type="parTrans" cxnId="{165BA343-57B7-403E-A0E0-8052507F3A05}">
      <dgm:prSet/>
      <dgm:spPr/>
      <dgm:t>
        <a:bodyPr/>
        <a:lstStyle/>
        <a:p>
          <a:endParaRPr lang="fi-FI"/>
        </a:p>
      </dgm:t>
    </dgm:pt>
    <dgm:pt modelId="{26BC9181-96A9-4E70-BCD0-7971CC139B9E}" type="sibTrans" cxnId="{165BA343-57B7-403E-A0E0-8052507F3A05}">
      <dgm:prSet/>
      <dgm:spPr/>
      <dgm:t>
        <a:bodyPr/>
        <a:lstStyle/>
        <a:p>
          <a:endParaRPr lang="fi-FI"/>
        </a:p>
      </dgm:t>
    </dgm:pt>
    <dgm:pt modelId="{62A22DC3-9E47-4C19-9BD4-0C1B11128EB2}">
      <dgm:prSet/>
      <dgm:spPr/>
      <dgm:t>
        <a:bodyPr/>
        <a:lstStyle/>
        <a:p>
          <a:r>
            <a:rPr lang="fi-FI" dirty="0"/>
            <a:t>Käräjäoikeuden edustus osallistui tuomioistuinten tietosuojaverkoston ja mediatuomariverkoston toimintaan ja koulutuksiin sekä alueelliselle maanpuolustuskurssille. </a:t>
          </a:r>
        </a:p>
      </dgm:t>
    </dgm:pt>
    <dgm:pt modelId="{EA7465BB-3F7D-49E0-A975-DE84CA298F7A}" type="parTrans" cxnId="{F1B4A972-13C2-4B34-8A9A-EB9690E38F31}">
      <dgm:prSet/>
      <dgm:spPr/>
      <dgm:t>
        <a:bodyPr/>
        <a:lstStyle/>
        <a:p>
          <a:endParaRPr lang="fi-FI"/>
        </a:p>
      </dgm:t>
    </dgm:pt>
    <dgm:pt modelId="{E1C61400-9983-461D-9079-1E77EB20204A}" type="sibTrans" cxnId="{F1B4A972-13C2-4B34-8A9A-EB9690E38F31}">
      <dgm:prSet/>
      <dgm:spPr/>
      <dgm:t>
        <a:bodyPr/>
        <a:lstStyle/>
        <a:p>
          <a:endParaRPr lang="fi-FI"/>
        </a:p>
      </dgm:t>
    </dgm:pt>
    <dgm:pt modelId="{1F3EAEAE-C951-470C-823D-CEE55BEC1F79}">
      <dgm:prSet/>
      <dgm:spPr/>
      <dgm:t>
        <a:bodyPr/>
        <a:lstStyle/>
        <a:p>
          <a:r>
            <a:rPr lang="en-US" dirty="0" err="1"/>
            <a:t>Käräjäoikeus</a:t>
          </a:r>
          <a:r>
            <a:rPr lang="en-US" dirty="0"/>
            <a:t> </a:t>
          </a:r>
          <a:r>
            <a:rPr lang="en-US" dirty="0" err="1"/>
            <a:t>osallistui</a:t>
          </a:r>
          <a:r>
            <a:rPr lang="en-US" dirty="0"/>
            <a:t> </a:t>
          </a:r>
          <a:r>
            <a:rPr lang="en-US" dirty="0" err="1"/>
            <a:t>valtakunnalliseen</a:t>
          </a:r>
          <a:r>
            <a:rPr lang="en-US" dirty="0"/>
            <a:t> </a:t>
          </a:r>
          <a:r>
            <a:rPr lang="en-US" dirty="0" err="1"/>
            <a:t>digitaalisen</a:t>
          </a:r>
          <a:r>
            <a:rPr lang="en-US" dirty="0"/>
            <a:t> </a:t>
          </a:r>
          <a:r>
            <a:rPr lang="en-US" dirty="0" err="1"/>
            <a:t>turvallisuuden</a:t>
          </a:r>
          <a:r>
            <a:rPr lang="en-US" dirty="0"/>
            <a:t> TAISTO-</a:t>
          </a:r>
          <a:r>
            <a:rPr lang="en-US" dirty="0" err="1"/>
            <a:t>harjoitukseen</a:t>
          </a:r>
          <a:r>
            <a:rPr lang="en-US" dirty="0"/>
            <a:t>.   </a:t>
          </a:r>
        </a:p>
      </dgm:t>
    </dgm:pt>
    <dgm:pt modelId="{03A1BFBD-A840-409A-B41E-A232EF66E4AB}" type="sibTrans" cxnId="{1ACBCBBC-1826-42CE-9414-375FFC6699EC}">
      <dgm:prSet/>
      <dgm:spPr/>
      <dgm:t>
        <a:bodyPr/>
        <a:lstStyle/>
        <a:p>
          <a:endParaRPr lang="en-US"/>
        </a:p>
      </dgm:t>
    </dgm:pt>
    <dgm:pt modelId="{835A6555-6E27-4CA2-8C4E-E4F1E29CEF2C}" type="parTrans" cxnId="{1ACBCBBC-1826-42CE-9414-375FFC6699EC}">
      <dgm:prSet/>
      <dgm:spPr/>
      <dgm:t>
        <a:bodyPr/>
        <a:lstStyle/>
        <a:p>
          <a:endParaRPr lang="en-US"/>
        </a:p>
      </dgm:t>
    </dgm:pt>
    <dgm:pt modelId="{7DF13E43-05A4-43AB-90A6-25ED3CE5D1B5}">
      <dgm:prSet/>
      <dgm:spPr/>
      <dgm:t>
        <a:bodyPr/>
        <a:lstStyle/>
        <a:p>
          <a:r>
            <a:rPr lang="fi-FI" dirty="0"/>
            <a:t>Ajankohtaisista asioista on jaettu tietoa ja keskusteltu mm. henkilöstökokouksissa, laamannin varteissa, lainkäyttöosaston palavereissa ja tuomarikokouksissa. </a:t>
          </a:r>
        </a:p>
      </dgm:t>
    </dgm:pt>
    <dgm:pt modelId="{0D92A12D-734D-4D6D-99B7-383681D764DE}" type="sibTrans" cxnId="{5652936C-3FD4-4CF7-9FF0-D69B4FFDD673}">
      <dgm:prSet/>
      <dgm:spPr/>
      <dgm:t>
        <a:bodyPr/>
        <a:lstStyle/>
        <a:p>
          <a:endParaRPr lang="fi-FI"/>
        </a:p>
      </dgm:t>
    </dgm:pt>
    <dgm:pt modelId="{21FC0737-8E51-47B7-8DF3-E90E1625A36C}" type="parTrans" cxnId="{5652936C-3FD4-4CF7-9FF0-D69B4FFDD673}">
      <dgm:prSet/>
      <dgm:spPr/>
      <dgm:t>
        <a:bodyPr/>
        <a:lstStyle/>
        <a:p>
          <a:endParaRPr lang="fi-FI"/>
        </a:p>
      </dgm:t>
    </dgm:pt>
    <dgm:pt modelId="{DA572EE7-7B21-489E-A7FD-93AB5BCEF49F}" type="pres">
      <dgm:prSet presAssocID="{695C0E63-BC74-480D-AE8F-4EAA60838374}" presName="linear" presStyleCnt="0">
        <dgm:presLayoutVars>
          <dgm:animLvl val="lvl"/>
          <dgm:resizeHandles val="exact"/>
        </dgm:presLayoutVars>
      </dgm:prSet>
      <dgm:spPr/>
    </dgm:pt>
    <dgm:pt modelId="{19F853A8-9B80-45B7-BCB3-BA61A6CB5CB5}" type="pres">
      <dgm:prSet presAssocID="{CA03FEEA-343C-47AC-9D15-E666ADE1A0F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DCB2495-33EC-46B0-AE38-D6E7C7505D70}" type="pres">
      <dgm:prSet presAssocID="{DC65252E-5BDE-48CD-82F4-94E2FE5129FA}" presName="spacer" presStyleCnt="0"/>
      <dgm:spPr/>
    </dgm:pt>
    <dgm:pt modelId="{55D2FDC0-B9A2-4852-BC54-3D36F6FE4878}" type="pres">
      <dgm:prSet presAssocID="{3E6D1BE2-8F9F-4967-BE6A-8127C52CE1E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555ABE2-761D-4E7C-B1DA-BF88F0344AFE}" type="pres">
      <dgm:prSet presAssocID="{26BC9181-96A9-4E70-BCD0-7971CC139B9E}" presName="spacer" presStyleCnt="0"/>
      <dgm:spPr/>
    </dgm:pt>
    <dgm:pt modelId="{CE6FA6A7-2DDC-42B1-81D6-1A26C1CFFC0B}" type="pres">
      <dgm:prSet presAssocID="{62A22DC3-9E47-4C19-9BD4-0C1B11128EB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A0D7BA5-6E8C-4CE8-9095-81D0070F0F4B}" type="pres">
      <dgm:prSet presAssocID="{E1C61400-9983-461D-9079-1E77EB20204A}" presName="spacer" presStyleCnt="0"/>
      <dgm:spPr/>
    </dgm:pt>
    <dgm:pt modelId="{2768CBA1-FA68-4DA3-A7F9-DA7CDB0151BC}" type="pres">
      <dgm:prSet presAssocID="{7CB18282-C9E4-49D4-A2BB-36A3E06FA56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488A4FC-7F51-45C4-8710-0FD1618CAF08}" type="pres">
      <dgm:prSet presAssocID="{9C56E3FE-9CD0-402A-AC10-1B7CBE973535}" presName="spacer" presStyleCnt="0"/>
      <dgm:spPr/>
    </dgm:pt>
    <dgm:pt modelId="{86E8F9A9-1AA3-4272-8DC6-60ABD1E203AE}" type="pres">
      <dgm:prSet presAssocID="{1F3EAEAE-C951-470C-823D-CEE55BEC1F7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D03F60C-3835-4B20-85A7-FC5BA45DFC49}" type="pres">
      <dgm:prSet presAssocID="{03A1BFBD-A840-409A-B41E-A232EF66E4AB}" presName="spacer" presStyleCnt="0"/>
      <dgm:spPr/>
    </dgm:pt>
    <dgm:pt modelId="{F4EA285D-D0CE-4CF9-A2C9-02CDB4FA9444}" type="pres">
      <dgm:prSet presAssocID="{7DF13E43-05A4-43AB-90A6-25ED3CE5D1B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53FEB00-E6A9-44CC-AF0A-BF4417D7EAE9}" type="presOf" srcId="{62A22DC3-9E47-4C19-9BD4-0C1B11128EB2}" destId="{CE6FA6A7-2DDC-42B1-81D6-1A26C1CFFC0B}" srcOrd="0" destOrd="0" presId="urn:microsoft.com/office/officeart/2005/8/layout/vList2"/>
    <dgm:cxn modelId="{8BF16003-B35D-4ACE-8E24-ECBF73A24419}" type="presOf" srcId="{695C0E63-BC74-480D-AE8F-4EAA60838374}" destId="{DA572EE7-7B21-489E-A7FD-93AB5BCEF49F}" srcOrd="0" destOrd="0" presId="urn:microsoft.com/office/officeart/2005/8/layout/vList2"/>
    <dgm:cxn modelId="{1FBE0104-5EF4-44FC-B8D9-91CB3A0CA3DA}" type="presOf" srcId="{1F3EAEAE-C951-470C-823D-CEE55BEC1F79}" destId="{86E8F9A9-1AA3-4272-8DC6-60ABD1E203AE}" srcOrd="0" destOrd="0" presId="urn:microsoft.com/office/officeart/2005/8/layout/vList2"/>
    <dgm:cxn modelId="{165BA343-57B7-403E-A0E0-8052507F3A05}" srcId="{695C0E63-BC74-480D-AE8F-4EAA60838374}" destId="{3E6D1BE2-8F9F-4967-BE6A-8127C52CE1E9}" srcOrd="1" destOrd="0" parTransId="{D53E1029-A67C-4408-B9E0-8D91685C3DCE}" sibTransId="{26BC9181-96A9-4E70-BCD0-7971CC139B9E}"/>
    <dgm:cxn modelId="{5652936C-3FD4-4CF7-9FF0-D69B4FFDD673}" srcId="{695C0E63-BC74-480D-AE8F-4EAA60838374}" destId="{7DF13E43-05A4-43AB-90A6-25ED3CE5D1B5}" srcOrd="5" destOrd="0" parTransId="{21FC0737-8E51-47B7-8DF3-E90E1625A36C}" sibTransId="{0D92A12D-734D-4D6D-99B7-383681D764DE}"/>
    <dgm:cxn modelId="{F1B4A972-13C2-4B34-8A9A-EB9690E38F31}" srcId="{695C0E63-BC74-480D-AE8F-4EAA60838374}" destId="{62A22DC3-9E47-4C19-9BD4-0C1B11128EB2}" srcOrd="2" destOrd="0" parTransId="{EA7465BB-3F7D-49E0-A975-DE84CA298F7A}" sibTransId="{E1C61400-9983-461D-9079-1E77EB20204A}"/>
    <dgm:cxn modelId="{6A3E3580-2013-4B07-911E-5A7FBAC0BFD3}" srcId="{695C0E63-BC74-480D-AE8F-4EAA60838374}" destId="{7CB18282-C9E4-49D4-A2BB-36A3E06FA564}" srcOrd="3" destOrd="0" parTransId="{5B2A684B-4008-4F0F-AF68-8DBAB4766F2A}" sibTransId="{9C56E3FE-9CD0-402A-AC10-1B7CBE973535}"/>
    <dgm:cxn modelId="{EBC82283-D452-414B-BF16-8AFFC23C340D}" type="presOf" srcId="{7CB18282-C9E4-49D4-A2BB-36A3E06FA564}" destId="{2768CBA1-FA68-4DA3-A7F9-DA7CDB0151BC}" srcOrd="0" destOrd="0" presId="urn:microsoft.com/office/officeart/2005/8/layout/vList2"/>
    <dgm:cxn modelId="{43F4C893-ECBF-44FA-A3CE-CDF5FB11E3E7}" type="presOf" srcId="{CA03FEEA-343C-47AC-9D15-E666ADE1A0FF}" destId="{19F853A8-9B80-45B7-BCB3-BA61A6CB5CB5}" srcOrd="0" destOrd="0" presId="urn:microsoft.com/office/officeart/2005/8/layout/vList2"/>
    <dgm:cxn modelId="{FDBB229F-A5A5-4B75-B7D5-BB91979C8A08}" srcId="{695C0E63-BC74-480D-AE8F-4EAA60838374}" destId="{CA03FEEA-343C-47AC-9D15-E666ADE1A0FF}" srcOrd="0" destOrd="0" parTransId="{52491033-E3FB-4B9D-9AF4-53B1BFE7FECB}" sibTransId="{DC65252E-5BDE-48CD-82F4-94E2FE5129FA}"/>
    <dgm:cxn modelId="{02C3C1A6-68D8-4CF5-9393-7FC6F643E147}" type="presOf" srcId="{3E6D1BE2-8F9F-4967-BE6A-8127C52CE1E9}" destId="{55D2FDC0-B9A2-4852-BC54-3D36F6FE4878}" srcOrd="0" destOrd="0" presId="urn:microsoft.com/office/officeart/2005/8/layout/vList2"/>
    <dgm:cxn modelId="{1ACBCBBC-1826-42CE-9414-375FFC6699EC}" srcId="{695C0E63-BC74-480D-AE8F-4EAA60838374}" destId="{1F3EAEAE-C951-470C-823D-CEE55BEC1F79}" srcOrd="4" destOrd="0" parTransId="{835A6555-6E27-4CA2-8C4E-E4F1E29CEF2C}" sibTransId="{03A1BFBD-A840-409A-B41E-A232EF66E4AB}"/>
    <dgm:cxn modelId="{A3AAEBD9-1948-470A-A55C-5B8B584B4AC4}" type="presOf" srcId="{7DF13E43-05A4-43AB-90A6-25ED3CE5D1B5}" destId="{F4EA285D-D0CE-4CF9-A2C9-02CDB4FA9444}" srcOrd="0" destOrd="0" presId="urn:microsoft.com/office/officeart/2005/8/layout/vList2"/>
    <dgm:cxn modelId="{32B3F4DE-696A-4370-8948-ACDB98D185AD}" type="presParOf" srcId="{DA572EE7-7B21-489E-A7FD-93AB5BCEF49F}" destId="{19F853A8-9B80-45B7-BCB3-BA61A6CB5CB5}" srcOrd="0" destOrd="0" presId="urn:microsoft.com/office/officeart/2005/8/layout/vList2"/>
    <dgm:cxn modelId="{B9A67104-5239-4554-883E-E6280B5E8893}" type="presParOf" srcId="{DA572EE7-7B21-489E-A7FD-93AB5BCEF49F}" destId="{2DCB2495-33EC-46B0-AE38-D6E7C7505D70}" srcOrd="1" destOrd="0" presId="urn:microsoft.com/office/officeart/2005/8/layout/vList2"/>
    <dgm:cxn modelId="{3845E59B-CBAC-455A-AE4D-307E3CC213AC}" type="presParOf" srcId="{DA572EE7-7B21-489E-A7FD-93AB5BCEF49F}" destId="{55D2FDC0-B9A2-4852-BC54-3D36F6FE4878}" srcOrd="2" destOrd="0" presId="urn:microsoft.com/office/officeart/2005/8/layout/vList2"/>
    <dgm:cxn modelId="{03FB59C2-118D-4EB4-A92D-CF7252E300C6}" type="presParOf" srcId="{DA572EE7-7B21-489E-A7FD-93AB5BCEF49F}" destId="{8555ABE2-761D-4E7C-B1DA-BF88F0344AFE}" srcOrd="3" destOrd="0" presId="urn:microsoft.com/office/officeart/2005/8/layout/vList2"/>
    <dgm:cxn modelId="{31C34174-2808-4E50-86DB-7AAEF37CA5BF}" type="presParOf" srcId="{DA572EE7-7B21-489E-A7FD-93AB5BCEF49F}" destId="{CE6FA6A7-2DDC-42B1-81D6-1A26C1CFFC0B}" srcOrd="4" destOrd="0" presId="urn:microsoft.com/office/officeart/2005/8/layout/vList2"/>
    <dgm:cxn modelId="{89C2806D-948E-4428-B535-5109FF76A686}" type="presParOf" srcId="{DA572EE7-7B21-489E-A7FD-93AB5BCEF49F}" destId="{BA0D7BA5-6E8C-4CE8-9095-81D0070F0F4B}" srcOrd="5" destOrd="0" presId="urn:microsoft.com/office/officeart/2005/8/layout/vList2"/>
    <dgm:cxn modelId="{AC912149-579A-40EB-AFCA-6FDB0B6F0D25}" type="presParOf" srcId="{DA572EE7-7B21-489E-A7FD-93AB5BCEF49F}" destId="{2768CBA1-FA68-4DA3-A7F9-DA7CDB0151BC}" srcOrd="6" destOrd="0" presId="urn:microsoft.com/office/officeart/2005/8/layout/vList2"/>
    <dgm:cxn modelId="{9A5DDC13-CC85-4346-AB4E-DEB5E5C908AB}" type="presParOf" srcId="{DA572EE7-7B21-489E-A7FD-93AB5BCEF49F}" destId="{0488A4FC-7F51-45C4-8710-0FD1618CAF08}" srcOrd="7" destOrd="0" presId="urn:microsoft.com/office/officeart/2005/8/layout/vList2"/>
    <dgm:cxn modelId="{354C36E7-7D23-465E-AC15-31D139F87758}" type="presParOf" srcId="{DA572EE7-7B21-489E-A7FD-93AB5BCEF49F}" destId="{86E8F9A9-1AA3-4272-8DC6-60ABD1E203AE}" srcOrd="8" destOrd="0" presId="urn:microsoft.com/office/officeart/2005/8/layout/vList2"/>
    <dgm:cxn modelId="{033AAD31-AB1C-4B77-B9E9-783AE4626091}" type="presParOf" srcId="{DA572EE7-7B21-489E-A7FD-93AB5BCEF49F}" destId="{4D03F60C-3835-4B20-85A7-FC5BA45DFC49}" srcOrd="9" destOrd="0" presId="urn:microsoft.com/office/officeart/2005/8/layout/vList2"/>
    <dgm:cxn modelId="{3B1C4DF7-C433-49A1-BB54-9E4FF7212D2D}" type="presParOf" srcId="{DA572EE7-7B21-489E-A7FD-93AB5BCEF49F}" destId="{F4EA285D-D0CE-4CF9-A2C9-02CDB4FA944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802413-CB31-48C9-8319-A0A89D54A556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7182BFB-B82C-4991-ADF3-8AF6EBAAFD46}">
      <dgm:prSet/>
      <dgm:spPr/>
      <dgm:t>
        <a:bodyPr/>
        <a:lstStyle/>
        <a:p>
          <a:r>
            <a:rPr lang="fi-FI" dirty="0"/>
            <a:t>Käräjäoikeus pilotoi Rikos-</a:t>
          </a:r>
          <a:r>
            <a:rPr lang="fi-FI" dirty="0" err="1"/>
            <a:t>AIPAn</a:t>
          </a:r>
          <a:r>
            <a:rPr lang="fi-FI" dirty="0"/>
            <a:t> käyttöä 25.3.2024 alkaen onnistuneesti. </a:t>
          </a:r>
        </a:p>
      </dgm:t>
    </dgm:pt>
    <dgm:pt modelId="{9D65DFFE-3262-451B-B1EC-27179599D62E}" type="parTrans" cxnId="{B82AACCE-8FE5-413C-BB5E-C65F9E185280}">
      <dgm:prSet/>
      <dgm:spPr/>
      <dgm:t>
        <a:bodyPr/>
        <a:lstStyle/>
        <a:p>
          <a:endParaRPr lang="en-US"/>
        </a:p>
      </dgm:t>
    </dgm:pt>
    <dgm:pt modelId="{E2860EA0-BD83-45FD-A1C2-3BD30C5EE5E3}" type="sibTrans" cxnId="{B82AACCE-8FE5-413C-BB5E-C65F9E185280}">
      <dgm:prSet/>
      <dgm:spPr/>
      <dgm:t>
        <a:bodyPr/>
        <a:lstStyle/>
        <a:p>
          <a:endParaRPr lang="en-US"/>
        </a:p>
      </dgm:t>
    </dgm:pt>
    <dgm:pt modelId="{CF3E7041-73E3-4A15-BBF7-0D880606322F}">
      <dgm:prSet/>
      <dgm:spPr/>
      <dgm:t>
        <a:bodyPr/>
        <a:lstStyle/>
        <a:p>
          <a:r>
            <a:rPr lang="en-US" dirty="0" err="1"/>
            <a:t>Käräjäoikeus</a:t>
          </a:r>
          <a:r>
            <a:rPr lang="en-US" dirty="0"/>
            <a:t> </a:t>
          </a:r>
          <a:r>
            <a:rPr lang="en-US" dirty="0" err="1"/>
            <a:t>toimitti</a:t>
          </a:r>
          <a:r>
            <a:rPr lang="en-US" dirty="0"/>
            <a:t> </a:t>
          </a:r>
          <a:r>
            <a:rPr lang="en-US" dirty="0" err="1"/>
            <a:t>poistumisharjoituksen</a:t>
          </a:r>
          <a:r>
            <a:rPr lang="en-US" dirty="0"/>
            <a:t> 7.5.2024. </a:t>
          </a:r>
        </a:p>
      </dgm:t>
    </dgm:pt>
    <dgm:pt modelId="{A663A971-9105-41C5-80E4-C76C13482D2A}" type="parTrans" cxnId="{AC1BDB3F-DD56-4517-BDE5-F751055DF610}">
      <dgm:prSet/>
      <dgm:spPr/>
      <dgm:t>
        <a:bodyPr/>
        <a:lstStyle/>
        <a:p>
          <a:endParaRPr lang="en-US"/>
        </a:p>
      </dgm:t>
    </dgm:pt>
    <dgm:pt modelId="{6C26C4E1-33F3-45D7-9DDD-B76792126367}" type="sibTrans" cxnId="{AC1BDB3F-DD56-4517-BDE5-F751055DF610}">
      <dgm:prSet/>
      <dgm:spPr/>
      <dgm:t>
        <a:bodyPr/>
        <a:lstStyle/>
        <a:p>
          <a:endParaRPr lang="en-US"/>
        </a:p>
      </dgm:t>
    </dgm:pt>
    <dgm:pt modelId="{A004CC17-0F40-42DD-8DF1-8EADBD053D25}">
      <dgm:prSet/>
      <dgm:spPr/>
      <dgm:t>
        <a:bodyPr/>
        <a:lstStyle/>
        <a:p>
          <a:r>
            <a:rPr lang="fi-FI" dirty="0"/>
            <a:t>Virkistyspäiviä pidettiin kesä- ja lokakuussa ja loppuvuodesta perinteiset pikkujoulut. </a:t>
          </a:r>
          <a:endParaRPr lang="en-US" dirty="0"/>
        </a:p>
      </dgm:t>
    </dgm:pt>
    <dgm:pt modelId="{6EAC8E4D-630D-48AA-A06E-5323C7028ADC}" type="parTrans" cxnId="{9358E5CA-7270-470B-97CA-917DA11B4C7C}">
      <dgm:prSet/>
      <dgm:spPr/>
      <dgm:t>
        <a:bodyPr/>
        <a:lstStyle/>
        <a:p>
          <a:endParaRPr lang="en-US"/>
        </a:p>
      </dgm:t>
    </dgm:pt>
    <dgm:pt modelId="{09D65D44-CEDC-4878-B4A9-4787C65FFB09}" type="sibTrans" cxnId="{9358E5CA-7270-470B-97CA-917DA11B4C7C}">
      <dgm:prSet/>
      <dgm:spPr/>
      <dgm:t>
        <a:bodyPr/>
        <a:lstStyle/>
        <a:p>
          <a:endParaRPr lang="en-US"/>
        </a:p>
      </dgm:t>
    </dgm:pt>
    <dgm:pt modelId="{FE2446E7-9170-4830-8BC4-A1085E927421}">
      <dgm:prSet/>
      <dgm:spPr/>
      <dgm:t>
        <a:bodyPr/>
        <a:lstStyle/>
        <a:p>
          <a:r>
            <a:rPr lang="en-US" dirty="0"/>
            <a:t>Touko-</a:t>
          </a:r>
          <a:r>
            <a:rPr lang="en-US" dirty="0" err="1"/>
            <a:t>kesäkuussa</a:t>
          </a:r>
          <a:r>
            <a:rPr lang="en-US" dirty="0"/>
            <a:t> 2024 </a:t>
          </a:r>
          <a:r>
            <a:rPr lang="en-US" dirty="0" err="1"/>
            <a:t>järjestettiin</a:t>
          </a:r>
          <a:r>
            <a:rPr lang="en-US" dirty="0"/>
            <a:t> </a:t>
          </a:r>
          <a:r>
            <a:rPr lang="en-US" dirty="0" err="1"/>
            <a:t>kaksi</a:t>
          </a:r>
          <a:r>
            <a:rPr lang="en-US" dirty="0"/>
            <a:t> </a:t>
          </a:r>
          <a:r>
            <a:rPr lang="en-US" dirty="0" err="1"/>
            <a:t>työhyvinvointitilaisuutta</a:t>
          </a:r>
          <a:r>
            <a:rPr lang="en-US" dirty="0"/>
            <a:t> </a:t>
          </a:r>
          <a:r>
            <a:rPr lang="en-US" dirty="0" err="1"/>
            <a:t>työterveyspsykologin</a:t>
          </a:r>
          <a:r>
            <a:rPr lang="en-US" dirty="0"/>
            <a:t> </a:t>
          </a:r>
          <a:r>
            <a:rPr lang="en-US" dirty="0" err="1"/>
            <a:t>johdolla</a:t>
          </a:r>
          <a:r>
            <a:rPr lang="en-US" dirty="0"/>
            <a:t>. </a:t>
          </a:r>
        </a:p>
      </dgm:t>
    </dgm:pt>
    <dgm:pt modelId="{20A0AEB7-FE22-4929-A341-1FC1FEC4DAB0}" type="parTrans" cxnId="{69FB1C3A-56C5-4763-96D6-89E5A38EA310}">
      <dgm:prSet/>
      <dgm:spPr/>
      <dgm:t>
        <a:bodyPr/>
        <a:lstStyle/>
        <a:p>
          <a:endParaRPr lang="fi-FI"/>
        </a:p>
      </dgm:t>
    </dgm:pt>
    <dgm:pt modelId="{2AAB6B54-64D6-4721-A165-EB88054BD978}" type="sibTrans" cxnId="{69FB1C3A-56C5-4763-96D6-89E5A38EA310}">
      <dgm:prSet/>
      <dgm:spPr/>
      <dgm:t>
        <a:bodyPr/>
        <a:lstStyle/>
        <a:p>
          <a:endParaRPr lang="fi-FI"/>
        </a:p>
      </dgm:t>
    </dgm:pt>
    <dgm:pt modelId="{1F5D4192-51B1-432E-A3C3-F5A1091C8DDC}">
      <dgm:prSet/>
      <dgm:spPr/>
      <dgm:t>
        <a:bodyPr/>
        <a:lstStyle/>
        <a:p>
          <a:r>
            <a:rPr lang="fi-FI"/>
            <a:t>Käräjäoikeudessa tehtiin alkuvuodesta 2024 tuomareille suunnattu työpaikkaselvitys.  </a:t>
          </a:r>
          <a:endParaRPr lang="en-US" dirty="0"/>
        </a:p>
      </dgm:t>
    </dgm:pt>
    <dgm:pt modelId="{D51BE3C5-2941-4444-9FD2-871E5BD82F77}" type="parTrans" cxnId="{2DF5ACB9-9866-4992-A3C9-D866D3B9C484}">
      <dgm:prSet/>
      <dgm:spPr/>
      <dgm:t>
        <a:bodyPr/>
        <a:lstStyle/>
        <a:p>
          <a:endParaRPr lang="fi-FI"/>
        </a:p>
      </dgm:t>
    </dgm:pt>
    <dgm:pt modelId="{867F899F-6D1F-44DD-B7DA-5B5A716E5835}" type="sibTrans" cxnId="{2DF5ACB9-9866-4992-A3C9-D866D3B9C484}">
      <dgm:prSet/>
      <dgm:spPr/>
      <dgm:t>
        <a:bodyPr/>
        <a:lstStyle/>
        <a:p>
          <a:endParaRPr lang="fi-FI"/>
        </a:p>
      </dgm:t>
    </dgm:pt>
    <dgm:pt modelId="{48E999E2-3FFF-43A3-BE9D-D5C7EDD90B33}" type="pres">
      <dgm:prSet presAssocID="{8C802413-CB31-48C9-8319-A0A89D54A556}" presName="linear" presStyleCnt="0">
        <dgm:presLayoutVars>
          <dgm:animLvl val="lvl"/>
          <dgm:resizeHandles val="exact"/>
        </dgm:presLayoutVars>
      </dgm:prSet>
      <dgm:spPr/>
    </dgm:pt>
    <dgm:pt modelId="{B5AFDA50-1D41-4B97-8B21-0B0809ACF15E}" type="pres">
      <dgm:prSet presAssocID="{37182BFB-B82C-4991-ADF3-8AF6EBAAFD46}" presName="parentText" presStyleLbl="node1" presStyleIdx="0" presStyleCnt="5" custLinFactNeighborX="0" custLinFactNeighborY="-27277">
        <dgm:presLayoutVars>
          <dgm:chMax val="0"/>
          <dgm:bulletEnabled val="1"/>
        </dgm:presLayoutVars>
      </dgm:prSet>
      <dgm:spPr/>
    </dgm:pt>
    <dgm:pt modelId="{3B2F933A-784B-457D-8F3E-BAD09777DB4B}" type="pres">
      <dgm:prSet presAssocID="{E2860EA0-BD83-45FD-A1C2-3BD30C5EE5E3}" presName="spacer" presStyleCnt="0"/>
      <dgm:spPr/>
    </dgm:pt>
    <dgm:pt modelId="{0D5A3BF6-B924-4C3E-9C99-F264024EBDC7}" type="pres">
      <dgm:prSet presAssocID="{CF3E7041-73E3-4A15-BBF7-0D880606322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C013846-A086-4EFD-B835-BB372523EA9E}" type="pres">
      <dgm:prSet presAssocID="{6C26C4E1-33F3-45D7-9DDD-B76792126367}" presName="spacer" presStyleCnt="0"/>
      <dgm:spPr/>
    </dgm:pt>
    <dgm:pt modelId="{55244218-4ED5-4F33-9BE9-2CFEF7D66810}" type="pres">
      <dgm:prSet presAssocID="{1F5D4192-51B1-432E-A3C3-F5A1091C8DD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1E4EAD7-7B32-4F37-A13A-460167E8AEF2}" type="pres">
      <dgm:prSet presAssocID="{867F899F-6D1F-44DD-B7DA-5B5A716E5835}" presName="spacer" presStyleCnt="0"/>
      <dgm:spPr/>
    </dgm:pt>
    <dgm:pt modelId="{F9AD20E0-AADD-4819-B0B3-79A22A1F5427}" type="pres">
      <dgm:prSet presAssocID="{FE2446E7-9170-4830-8BC4-A1085E927421}" presName="parentText" presStyleLbl="node1" presStyleIdx="3" presStyleCnt="5" custLinFactNeighborY="-47246">
        <dgm:presLayoutVars>
          <dgm:chMax val="0"/>
          <dgm:bulletEnabled val="1"/>
        </dgm:presLayoutVars>
      </dgm:prSet>
      <dgm:spPr/>
    </dgm:pt>
    <dgm:pt modelId="{16021DFB-22DA-41CC-AB5D-622EE6801E62}" type="pres">
      <dgm:prSet presAssocID="{2AAB6B54-64D6-4721-A165-EB88054BD978}" presName="spacer" presStyleCnt="0"/>
      <dgm:spPr/>
    </dgm:pt>
    <dgm:pt modelId="{05CBA286-78CD-49A6-9DBF-D47E0C6833EC}" type="pres">
      <dgm:prSet presAssocID="{A004CC17-0F40-42DD-8DF1-8EADBD053D2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9FB1C3A-56C5-4763-96D6-89E5A38EA310}" srcId="{8C802413-CB31-48C9-8319-A0A89D54A556}" destId="{FE2446E7-9170-4830-8BC4-A1085E927421}" srcOrd="3" destOrd="0" parTransId="{20A0AEB7-FE22-4929-A341-1FC1FEC4DAB0}" sibTransId="{2AAB6B54-64D6-4721-A165-EB88054BD978}"/>
    <dgm:cxn modelId="{6D9F4D3C-1274-4054-87F6-ED7EAF2282AC}" type="presOf" srcId="{FE2446E7-9170-4830-8BC4-A1085E927421}" destId="{F9AD20E0-AADD-4819-B0B3-79A22A1F5427}" srcOrd="0" destOrd="0" presId="urn:microsoft.com/office/officeart/2005/8/layout/vList2"/>
    <dgm:cxn modelId="{AC1BDB3F-DD56-4517-BDE5-F751055DF610}" srcId="{8C802413-CB31-48C9-8319-A0A89D54A556}" destId="{CF3E7041-73E3-4A15-BBF7-0D880606322F}" srcOrd="1" destOrd="0" parTransId="{A663A971-9105-41C5-80E4-C76C13482D2A}" sibTransId="{6C26C4E1-33F3-45D7-9DDD-B76792126367}"/>
    <dgm:cxn modelId="{D398A34B-8B54-4D46-9210-2AFBD7BAC3B9}" type="presOf" srcId="{37182BFB-B82C-4991-ADF3-8AF6EBAAFD46}" destId="{B5AFDA50-1D41-4B97-8B21-0B0809ACF15E}" srcOrd="0" destOrd="0" presId="urn:microsoft.com/office/officeart/2005/8/layout/vList2"/>
    <dgm:cxn modelId="{B419944E-F07E-4BBC-BB82-034615C1BA7E}" type="presOf" srcId="{1F5D4192-51B1-432E-A3C3-F5A1091C8DDC}" destId="{55244218-4ED5-4F33-9BE9-2CFEF7D66810}" srcOrd="0" destOrd="0" presId="urn:microsoft.com/office/officeart/2005/8/layout/vList2"/>
    <dgm:cxn modelId="{18734781-AEAE-4C99-9013-2329EBAB9972}" type="presOf" srcId="{CF3E7041-73E3-4A15-BBF7-0D880606322F}" destId="{0D5A3BF6-B924-4C3E-9C99-F264024EBDC7}" srcOrd="0" destOrd="0" presId="urn:microsoft.com/office/officeart/2005/8/layout/vList2"/>
    <dgm:cxn modelId="{2DF5ACB9-9866-4992-A3C9-D866D3B9C484}" srcId="{8C802413-CB31-48C9-8319-A0A89D54A556}" destId="{1F5D4192-51B1-432E-A3C3-F5A1091C8DDC}" srcOrd="2" destOrd="0" parTransId="{D51BE3C5-2941-4444-9FD2-871E5BD82F77}" sibTransId="{867F899F-6D1F-44DD-B7DA-5B5A716E5835}"/>
    <dgm:cxn modelId="{9358E5CA-7270-470B-97CA-917DA11B4C7C}" srcId="{8C802413-CB31-48C9-8319-A0A89D54A556}" destId="{A004CC17-0F40-42DD-8DF1-8EADBD053D25}" srcOrd="4" destOrd="0" parTransId="{6EAC8E4D-630D-48AA-A06E-5323C7028ADC}" sibTransId="{09D65D44-CEDC-4878-B4A9-4787C65FFB09}"/>
    <dgm:cxn modelId="{B82AACCE-8FE5-413C-BB5E-C65F9E185280}" srcId="{8C802413-CB31-48C9-8319-A0A89D54A556}" destId="{37182BFB-B82C-4991-ADF3-8AF6EBAAFD46}" srcOrd="0" destOrd="0" parTransId="{9D65DFFE-3262-451B-B1EC-27179599D62E}" sibTransId="{E2860EA0-BD83-45FD-A1C2-3BD30C5EE5E3}"/>
    <dgm:cxn modelId="{05CBFFCF-7DA0-4A3C-8DDA-A43D6E8124B2}" type="presOf" srcId="{8C802413-CB31-48C9-8319-A0A89D54A556}" destId="{48E999E2-3FFF-43A3-BE9D-D5C7EDD90B33}" srcOrd="0" destOrd="0" presId="urn:microsoft.com/office/officeart/2005/8/layout/vList2"/>
    <dgm:cxn modelId="{4FAD34EB-D4A9-4925-8AAF-400C36D4B95F}" type="presOf" srcId="{A004CC17-0F40-42DD-8DF1-8EADBD053D25}" destId="{05CBA286-78CD-49A6-9DBF-D47E0C6833EC}" srcOrd="0" destOrd="0" presId="urn:microsoft.com/office/officeart/2005/8/layout/vList2"/>
    <dgm:cxn modelId="{9BDCE3C0-AFFC-4C35-B8AB-4CE1FB56D063}" type="presParOf" srcId="{48E999E2-3FFF-43A3-BE9D-D5C7EDD90B33}" destId="{B5AFDA50-1D41-4B97-8B21-0B0809ACF15E}" srcOrd="0" destOrd="0" presId="urn:microsoft.com/office/officeart/2005/8/layout/vList2"/>
    <dgm:cxn modelId="{6CB899A6-1DFC-4884-948A-F0D96694FE4D}" type="presParOf" srcId="{48E999E2-3FFF-43A3-BE9D-D5C7EDD90B33}" destId="{3B2F933A-784B-457D-8F3E-BAD09777DB4B}" srcOrd="1" destOrd="0" presId="urn:microsoft.com/office/officeart/2005/8/layout/vList2"/>
    <dgm:cxn modelId="{E0FA492A-01EB-4D28-8583-D9EA015CF31C}" type="presParOf" srcId="{48E999E2-3FFF-43A3-BE9D-D5C7EDD90B33}" destId="{0D5A3BF6-B924-4C3E-9C99-F264024EBDC7}" srcOrd="2" destOrd="0" presId="urn:microsoft.com/office/officeart/2005/8/layout/vList2"/>
    <dgm:cxn modelId="{1CD0395E-DEEC-4A86-8F61-508F69EE6ED2}" type="presParOf" srcId="{48E999E2-3FFF-43A3-BE9D-D5C7EDD90B33}" destId="{0C013846-A086-4EFD-B835-BB372523EA9E}" srcOrd="3" destOrd="0" presId="urn:microsoft.com/office/officeart/2005/8/layout/vList2"/>
    <dgm:cxn modelId="{5DF7C3E8-9AC2-4944-AF24-46462C677E12}" type="presParOf" srcId="{48E999E2-3FFF-43A3-BE9D-D5C7EDD90B33}" destId="{55244218-4ED5-4F33-9BE9-2CFEF7D66810}" srcOrd="4" destOrd="0" presId="urn:microsoft.com/office/officeart/2005/8/layout/vList2"/>
    <dgm:cxn modelId="{BCB30641-83A3-4B65-8CE8-2D2E945001B1}" type="presParOf" srcId="{48E999E2-3FFF-43A3-BE9D-D5C7EDD90B33}" destId="{81E4EAD7-7B32-4F37-A13A-460167E8AEF2}" srcOrd="5" destOrd="0" presId="urn:microsoft.com/office/officeart/2005/8/layout/vList2"/>
    <dgm:cxn modelId="{D4394911-F3FF-4506-90F1-2F94B49D42D2}" type="presParOf" srcId="{48E999E2-3FFF-43A3-BE9D-D5C7EDD90B33}" destId="{F9AD20E0-AADD-4819-B0B3-79A22A1F5427}" srcOrd="6" destOrd="0" presId="urn:microsoft.com/office/officeart/2005/8/layout/vList2"/>
    <dgm:cxn modelId="{67A57367-3614-4A8A-90BE-1618B7FB76FC}" type="presParOf" srcId="{48E999E2-3FFF-43A3-BE9D-D5C7EDD90B33}" destId="{16021DFB-22DA-41CC-AB5D-622EE6801E62}" srcOrd="7" destOrd="0" presId="urn:microsoft.com/office/officeart/2005/8/layout/vList2"/>
    <dgm:cxn modelId="{B948E67E-4793-4999-9DA0-DFC775786C4C}" type="presParOf" srcId="{48E999E2-3FFF-43A3-BE9D-D5C7EDD90B33}" destId="{05CBA286-78CD-49A6-9DBF-D47E0C6833E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DA19D-A65F-4A32-96C3-4603BEEADCE4}">
      <dsp:nvSpPr>
        <dsp:cNvPr id="0" name=""/>
        <dsp:cNvSpPr/>
      </dsp:nvSpPr>
      <dsp:spPr>
        <a:xfrm>
          <a:off x="2826327" y="1659560"/>
          <a:ext cx="268435" cy="1176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6003"/>
              </a:lnTo>
              <a:lnTo>
                <a:pt x="268435" y="1176003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122E2-6B98-4C6F-BF2F-D731F3151F37}">
      <dsp:nvSpPr>
        <dsp:cNvPr id="0" name=""/>
        <dsp:cNvSpPr/>
      </dsp:nvSpPr>
      <dsp:spPr>
        <a:xfrm>
          <a:off x="2557891" y="1659560"/>
          <a:ext cx="268435" cy="1176003"/>
        </a:xfrm>
        <a:custGeom>
          <a:avLst/>
          <a:gdLst/>
          <a:ahLst/>
          <a:cxnLst/>
          <a:rect l="0" t="0" r="0" b="0"/>
          <a:pathLst>
            <a:path>
              <a:moveTo>
                <a:pt x="268435" y="0"/>
              </a:moveTo>
              <a:lnTo>
                <a:pt x="268435" y="1176003"/>
              </a:lnTo>
              <a:lnTo>
                <a:pt x="0" y="1176003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AA152-C584-49C2-9EC1-77F14578E28D}">
      <dsp:nvSpPr>
        <dsp:cNvPr id="0" name=""/>
        <dsp:cNvSpPr/>
      </dsp:nvSpPr>
      <dsp:spPr>
        <a:xfrm>
          <a:off x="2826327" y="1659560"/>
          <a:ext cx="1546700" cy="2352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3571"/>
              </a:lnTo>
              <a:lnTo>
                <a:pt x="1546700" y="2083571"/>
              </a:lnTo>
              <a:lnTo>
                <a:pt x="1546700" y="2352006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D5A23-07C7-4585-923F-44C1603FAD49}">
      <dsp:nvSpPr>
        <dsp:cNvPr id="0" name=""/>
        <dsp:cNvSpPr/>
      </dsp:nvSpPr>
      <dsp:spPr>
        <a:xfrm>
          <a:off x="1279627" y="1659560"/>
          <a:ext cx="1546700" cy="2352006"/>
        </a:xfrm>
        <a:custGeom>
          <a:avLst/>
          <a:gdLst/>
          <a:ahLst/>
          <a:cxnLst/>
          <a:rect l="0" t="0" r="0" b="0"/>
          <a:pathLst>
            <a:path>
              <a:moveTo>
                <a:pt x="1546700" y="0"/>
              </a:moveTo>
              <a:lnTo>
                <a:pt x="1546700" y="2083571"/>
              </a:lnTo>
              <a:lnTo>
                <a:pt x="0" y="2083571"/>
              </a:lnTo>
              <a:lnTo>
                <a:pt x="0" y="2352006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67395-11F7-4A67-8AAA-75AFB372D0A7}">
      <dsp:nvSpPr>
        <dsp:cNvPr id="0" name=""/>
        <dsp:cNvSpPr/>
      </dsp:nvSpPr>
      <dsp:spPr>
        <a:xfrm>
          <a:off x="1548062" y="381295"/>
          <a:ext cx="2556529" cy="127826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Laamanni</a:t>
          </a:r>
        </a:p>
      </dsp:txBody>
      <dsp:txXfrm>
        <a:off x="1548062" y="381295"/>
        <a:ext cx="2556529" cy="1278264"/>
      </dsp:txXfrm>
    </dsp:sp>
    <dsp:sp modelId="{EE0E0AD9-1253-454D-9769-120C4583D842}">
      <dsp:nvSpPr>
        <dsp:cNvPr id="0" name=""/>
        <dsp:cNvSpPr/>
      </dsp:nvSpPr>
      <dsp:spPr>
        <a:xfrm>
          <a:off x="1362" y="4011566"/>
          <a:ext cx="2556529" cy="1278264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u="sng" kern="1200" dirty="0"/>
            <a:t>Lainkäyttöosasto (16)      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Osastonjohtaja                                                4 käräjätuomaria                                                             2 käräjänotaaria                            Käräjäsihteereiden vastuuhenkilö                                8 käräjäsihteeriä</a:t>
          </a:r>
        </a:p>
      </dsp:txBody>
      <dsp:txXfrm>
        <a:off x="1362" y="4011566"/>
        <a:ext cx="2556529" cy="1278264"/>
      </dsp:txXfrm>
    </dsp:sp>
    <dsp:sp modelId="{7DB08BEA-43CC-4820-AC6F-CD771D77F5B1}">
      <dsp:nvSpPr>
        <dsp:cNvPr id="0" name=""/>
        <dsp:cNvSpPr/>
      </dsp:nvSpPr>
      <dsp:spPr>
        <a:xfrm>
          <a:off x="3094763" y="4011566"/>
          <a:ext cx="2556529" cy="1278264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u="sng" kern="1200" dirty="0"/>
            <a:t>Hallinto-osasto (7)          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   Hallintosihteeri                                     Kirjaaja                                                                                                                                       Virastomestari/ICT-tuki                                                                                                                                                                     Haastemiesten esimies                                      3 haastemiestä</a:t>
          </a:r>
        </a:p>
      </dsp:txBody>
      <dsp:txXfrm>
        <a:off x="3094763" y="4011566"/>
        <a:ext cx="2556529" cy="1278264"/>
      </dsp:txXfrm>
    </dsp:sp>
    <dsp:sp modelId="{E7E7D427-9DB4-4ABA-BA0C-E2CA7F0D5A0B}">
      <dsp:nvSpPr>
        <dsp:cNvPr id="0" name=""/>
        <dsp:cNvSpPr/>
      </dsp:nvSpPr>
      <dsp:spPr>
        <a:xfrm>
          <a:off x="1362" y="2196431"/>
          <a:ext cx="2556529" cy="127826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Johtoryhmä                       Laajennettu johtoryhmä</a:t>
          </a:r>
        </a:p>
      </dsp:txBody>
      <dsp:txXfrm>
        <a:off x="1362" y="2196431"/>
        <a:ext cx="2556529" cy="1278264"/>
      </dsp:txXfrm>
    </dsp:sp>
    <dsp:sp modelId="{7690FDD3-D05A-415A-B1D9-8430CC65B96A}">
      <dsp:nvSpPr>
        <dsp:cNvPr id="0" name=""/>
        <dsp:cNvSpPr/>
      </dsp:nvSpPr>
      <dsp:spPr>
        <a:xfrm>
          <a:off x="3094763" y="2196431"/>
          <a:ext cx="2556529" cy="127826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Henkilöstökokous (yhteistoimintaelin)</a:t>
          </a:r>
        </a:p>
      </dsp:txBody>
      <dsp:txXfrm>
        <a:off x="3094763" y="2196431"/>
        <a:ext cx="2556529" cy="12782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FB425-BE4F-43CA-92C1-71777A03C8AC}">
      <dsp:nvSpPr>
        <dsp:cNvPr id="0" name=""/>
        <dsp:cNvSpPr/>
      </dsp:nvSpPr>
      <dsp:spPr>
        <a:xfrm>
          <a:off x="3185122" y="905093"/>
          <a:ext cx="726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0410" y="45720"/>
              </a:lnTo>
              <a:lnTo>
                <a:pt x="380410" y="49485"/>
              </a:lnTo>
              <a:lnTo>
                <a:pt x="726621" y="49485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29502" y="947168"/>
        <a:ext cx="37861" cy="7289"/>
      </dsp:txXfrm>
    </dsp:sp>
    <dsp:sp modelId="{47C06CF6-EB45-4570-B58E-78A6920A01A7}">
      <dsp:nvSpPr>
        <dsp:cNvPr id="0" name=""/>
        <dsp:cNvSpPr/>
      </dsp:nvSpPr>
      <dsp:spPr>
        <a:xfrm>
          <a:off x="17568" y="7"/>
          <a:ext cx="3169353" cy="190161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01" tIns="163016" rIns="155301" bIns="16301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Vireillä olevien siviiliasioiden määrä laski vuonna 2024, vaikka saapuvissa asioissa oli edellisvuoteen verrattuna kasvua 12 %.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Erityisesti hakemusasioissa sekä saapuvien että ratkaistujen määrä kasvoi. </a:t>
          </a:r>
          <a:endParaRPr lang="en-US" sz="1400" kern="1200" dirty="0"/>
        </a:p>
      </dsp:txBody>
      <dsp:txXfrm>
        <a:off x="17568" y="7"/>
        <a:ext cx="3169353" cy="1901611"/>
      </dsp:txXfrm>
    </dsp:sp>
    <dsp:sp modelId="{D616D6D2-6EC3-4C67-BFF2-0620AACA5AC7}">
      <dsp:nvSpPr>
        <dsp:cNvPr id="0" name=""/>
        <dsp:cNvSpPr/>
      </dsp:nvSpPr>
      <dsp:spPr>
        <a:xfrm>
          <a:off x="7111697" y="908858"/>
          <a:ext cx="6983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8351" y="45720"/>
              </a:lnTo>
            </a:path>
          </a:pathLst>
        </a:custGeom>
        <a:noFill/>
        <a:ln w="635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442648" y="950933"/>
        <a:ext cx="36447" cy="7289"/>
      </dsp:txXfrm>
    </dsp:sp>
    <dsp:sp modelId="{01608C0A-9CA5-4CE3-B0E6-5190C08FBAB9}">
      <dsp:nvSpPr>
        <dsp:cNvPr id="0" name=""/>
        <dsp:cNvSpPr/>
      </dsp:nvSpPr>
      <dsp:spPr>
        <a:xfrm>
          <a:off x="3944143" y="3772"/>
          <a:ext cx="3169353" cy="1901611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01" tIns="163016" rIns="155301" bIns="16301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Rikosoikeudellisia</a:t>
          </a:r>
          <a:r>
            <a:rPr lang="en-US" sz="1400" kern="1200" dirty="0"/>
            <a:t> </a:t>
          </a:r>
          <a:r>
            <a:rPr lang="en-US" sz="1400" kern="1200" dirty="0" err="1"/>
            <a:t>asioita</a:t>
          </a:r>
          <a:r>
            <a:rPr lang="en-US" sz="1400" kern="1200" dirty="0"/>
            <a:t> </a:t>
          </a:r>
          <a:r>
            <a:rPr lang="en-US" sz="1400" kern="1200" dirty="0" err="1"/>
            <a:t>saapui</a:t>
          </a:r>
          <a:r>
            <a:rPr lang="en-US" sz="1400" kern="1200" dirty="0"/>
            <a:t> ja </a:t>
          </a:r>
          <a:r>
            <a:rPr lang="en-US" sz="1400" kern="1200" dirty="0" err="1"/>
            <a:t>ratkaistiin</a:t>
          </a:r>
          <a:r>
            <a:rPr lang="en-US" sz="1400" kern="1200" dirty="0"/>
            <a:t> </a:t>
          </a:r>
          <a:r>
            <a:rPr lang="en-US" sz="1400" kern="1200" dirty="0" err="1"/>
            <a:t>vuonna</a:t>
          </a:r>
          <a:r>
            <a:rPr lang="en-US" sz="1400" kern="1200" dirty="0"/>
            <a:t> 2024 </a:t>
          </a:r>
          <a:r>
            <a:rPr lang="en-US" sz="1400" kern="1200" dirty="0" err="1"/>
            <a:t>enemmän</a:t>
          </a:r>
          <a:r>
            <a:rPr lang="en-US" sz="1400" kern="1200" dirty="0"/>
            <a:t> </a:t>
          </a:r>
          <a:r>
            <a:rPr lang="en-US" sz="1400" kern="1200" dirty="0" err="1"/>
            <a:t>kuin</a:t>
          </a:r>
          <a:r>
            <a:rPr lang="en-US" sz="1400" kern="1200" dirty="0"/>
            <a:t> </a:t>
          </a:r>
          <a:r>
            <a:rPr lang="en-US" sz="1400" kern="1200" dirty="0" err="1"/>
            <a:t>edellisvuonna</a:t>
          </a:r>
          <a:r>
            <a:rPr lang="en-US" sz="1400" kern="1200" dirty="0"/>
            <a:t>. </a:t>
          </a:r>
          <a:r>
            <a:rPr lang="en-US" sz="1400" kern="1200" dirty="0" err="1"/>
            <a:t>Näissä</a:t>
          </a:r>
          <a:r>
            <a:rPr lang="en-US" sz="1400" kern="1200" dirty="0"/>
            <a:t> </a:t>
          </a:r>
          <a:r>
            <a:rPr lang="en-US" sz="1400" kern="1200" dirty="0" err="1"/>
            <a:t>asioissa</a:t>
          </a:r>
          <a:r>
            <a:rPr lang="en-US" sz="1400" kern="1200" dirty="0"/>
            <a:t> </a:t>
          </a:r>
          <a:r>
            <a:rPr lang="en-US" sz="1400" kern="1200" dirty="0" err="1"/>
            <a:t>vireillä</a:t>
          </a:r>
          <a:r>
            <a:rPr lang="en-US" sz="1400" kern="1200" dirty="0"/>
            <a:t> </a:t>
          </a:r>
          <a:r>
            <a:rPr lang="en-US" sz="1400" kern="1200" dirty="0" err="1"/>
            <a:t>olevien</a:t>
          </a:r>
          <a:r>
            <a:rPr lang="en-US" sz="1400" kern="1200" dirty="0"/>
            <a:t> </a:t>
          </a:r>
          <a:r>
            <a:rPr lang="en-US" sz="1400" kern="1200" dirty="0" err="1"/>
            <a:t>määrä</a:t>
          </a:r>
          <a:r>
            <a:rPr lang="en-US" sz="1400" kern="1200" dirty="0"/>
            <a:t> </a:t>
          </a:r>
          <a:r>
            <a:rPr lang="en-US" sz="1400" kern="1200" dirty="0" err="1"/>
            <a:t>kasvoi</a:t>
          </a:r>
          <a:r>
            <a:rPr lang="en-US" sz="1400" kern="1200" dirty="0"/>
            <a:t>.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Erityisesti</a:t>
          </a:r>
          <a:r>
            <a:rPr lang="en-US" sz="1400" kern="1200" dirty="0"/>
            <a:t> </a:t>
          </a:r>
          <a:r>
            <a:rPr lang="en-US" sz="1400" kern="1200" dirty="0" err="1"/>
            <a:t>pakkokeinoasioita</a:t>
          </a:r>
          <a:r>
            <a:rPr lang="en-US" sz="1400" kern="1200" dirty="0"/>
            <a:t> </a:t>
          </a:r>
          <a:r>
            <a:rPr lang="en-US" sz="1400" kern="1200" dirty="0" err="1"/>
            <a:t>saapui</a:t>
          </a:r>
          <a:r>
            <a:rPr lang="en-US" sz="1400" kern="1200" dirty="0"/>
            <a:t> </a:t>
          </a:r>
          <a:r>
            <a:rPr lang="en-US" sz="1400" kern="1200" dirty="0" err="1"/>
            <a:t>enemmän</a:t>
          </a:r>
          <a:r>
            <a:rPr lang="en-US" sz="1400" kern="1200" dirty="0"/>
            <a:t> </a:t>
          </a:r>
          <a:r>
            <a:rPr lang="en-US" sz="1400" kern="1200" dirty="0" err="1"/>
            <a:t>kuin</a:t>
          </a:r>
          <a:r>
            <a:rPr lang="en-US" sz="1400" kern="1200" dirty="0"/>
            <a:t> </a:t>
          </a:r>
          <a:r>
            <a:rPr lang="en-US" sz="1400" kern="1200" dirty="0" err="1"/>
            <a:t>aiemmin</a:t>
          </a:r>
          <a:r>
            <a:rPr lang="en-US" sz="1400" kern="1200" dirty="0"/>
            <a:t>.  </a:t>
          </a:r>
        </a:p>
      </dsp:txBody>
      <dsp:txXfrm>
        <a:off x="3944143" y="3772"/>
        <a:ext cx="3169353" cy="1901611"/>
      </dsp:txXfrm>
    </dsp:sp>
    <dsp:sp modelId="{F11F45DE-92EA-4CE0-B954-9A9E9A53F4C9}">
      <dsp:nvSpPr>
        <dsp:cNvPr id="0" name=""/>
        <dsp:cNvSpPr/>
      </dsp:nvSpPr>
      <dsp:spPr>
        <a:xfrm>
          <a:off x="1630516" y="1903584"/>
          <a:ext cx="7796608" cy="698351"/>
        </a:xfrm>
        <a:custGeom>
          <a:avLst/>
          <a:gdLst/>
          <a:ahLst/>
          <a:cxnLst/>
          <a:rect l="0" t="0" r="0" b="0"/>
          <a:pathLst>
            <a:path>
              <a:moveTo>
                <a:pt x="7796608" y="0"/>
              </a:moveTo>
              <a:lnTo>
                <a:pt x="7796608" y="366275"/>
              </a:lnTo>
              <a:lnTo>
                <a:pt x="0" y="366275"/>
              </a:lnTo>
              <a:lnTo>
                <a:pt x="0" y="698351"/>
              </a:lnTo>
            </a:path>
          </a:pathLst>
        </a:custGeom>
        <a:noFill/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33055" y="2249115"/>
        <a:ext cx="391530" cy="7289"/>
      </dsp:txXfrm>
    </dsp:sp>
    <dsp:sp modelId="{0630A0AF-D6C5-49B7-BF7B-986BC24AC3D7}">
      <dsp:nvSpPr>
        <dsp:cNvPr id="0" name=""/>
        <dsp:cNvSpPr/>
      </dsp:nvSpPr>
      <dsp:spPr>
        <a:xfrm>
          <a:off x="7842448" y="3772"/>
          <a:ext cx="3169353" cy="1901611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01" tIns="163016" rIns="155301" bIns="16301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Käräjäoikeuden käsittelyajat olivat keskimäärin kohtuullisen lyhyet ja kaikissa asiaryhmissä alle valtakunnallisen keskiarvon. </a:t>
          </a:r>
          <a:endParaRPr lang="en-US" sz="1400" kern="1200" dirty="0"/>
        </a:p>
      </dsp:txBody>
      <dsp:txXfrm>
        <a:off x="7842448" y="3772"/>
        <a:ext cx="3169353" cy="1901611"/>
      </dsp:txXfrm>
    </dsp:sp>
    <dsp:sp modelId="{1551A183-1E00-4203-A927-1126A1E703B2}">
      <dsp:nvSpPr>
        <dsp:cNvPr id="0" name=""/>
        <dsp:cNvSpPr/>
      </dsp:nvSpPr>
      <dsp:spPr>
        <a:xfrm>
          <a:off x="3213392" y="3539421"/>
          <a:ext cx="6983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8351" y="45720"/>
              </a:lnTo>
            </a:path>
          </a:pathLst>
        </a:custGeom>
        <a:noFill/>
        <a:ln w="635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44344" y="3581496"/>
        <a:ext cx="36447" cy="7289"/>
      </dsp:txXfrm>
    </dsp:sp>
    <dsp:sp modelId="{2BDEFAAE-0D57-490B-8FB6-1D101D69E0FA}">
      <dsp:nvSpPr>
        <dsp:cNvPr id="0" name=""/>
        <dsp:cNvSpPr/>
      </dsp:nvSpPr>
      <dsp:spPr>
        <a:xfrm>
          <a:off x="45839" y="2634335"/>
          <a:ext cx="3169353" cy="1901611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01" tIns="163016" rIns="155301" bIns="16301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Hallinnollisia asioita käsiteltiin  asianhallintajärjestelmässä (HILDA) vuonna 2024 yhteensä 725 kpl, joista tietopyyntöjä oli 466 kpl. </a:t>
          </a:r>
          <a:endParaRPr lang="en-US" sz="1400" kern="1200" dirty="0"/>
        </a:p>
      </dsp:txBody>
      <dsp:txXfrm>
        <a:off x="45839" y="2634335"/>
        <a:ext cx="3169353" cy="1901611"/>
      </dsp:txXfrm>
    </dsp:sp>
    <dsp:sp modelId="{AAA02D72-9B77-4F7A-99B9-9ADCFFAAC689}">
      <dsp:nvSpPr>
        <dsp:cNvPr id="0" name=""/>
        <dsp:cNvSpPr/>
      </dsp:nvSpPr>
      <dsp:spPr>
        <a:xfrm>
          <a:off x="7111697" y="3539421"/>
          <a:ext cx="6983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8351" y="45720"/>
              </a:lnTo>
            </a:path>
          </a:pathLst>
        </a:custGeom>
        <a:noFill/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7442648" y="3581496"/>
        <a:ext cx="36447" cy="7289"/>
      </dsp:txXfrm>
    </dsp:sp>
    <dsp:sp modelId="{992ECACE-485B-4378-89B1-580585BC24DA}">
      <dsp:nvSpPr>
        <dsp:cNvPr id="0" name=""/>
        <dsp:cNvSpPr/>
      </dsp:nvSpPr>
      <dsp:spPr>
        <a:xfrm>
          <a:off x="3944143" y="2634335"/>
          <a:ext cx="3169353" cy="1901611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01" tIns="163016" rIns="155301" bIns="16301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Henkilöstössä oli vaihtuvuutta käräjäsihteerien osalta. Määräaikaiselle sihteeriresurssille oli tarvetta koko vuoden. 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Käräjänotaarit,  korkeakouluharjoittelija ja tukityöllistetty olivat tärkeä osa viraston voimavaroja.  </a:t>
          </a:r>
        </a:p>
      </dsp:txBody>
      <dsp:txXfrm>
        <a:off x="3944143" y="2634335"/>
        <a:ext cx="3169353" cy="1901611"/>
      </dsp:txXfrm>
    </dsp:sp>
    <dsp:sp modelId="{6F2183D1-140B-4A83-9571-C190CC5B31CA}">
      <dsp:nvSpPr>
        <dsp:cNvPr id="0" name=""/>
        <dsp:cNvSpPr/>
      </dsp:nvSpPr>
      <dsp:spPr>
        <a:xfrm>
          <a:off x="7842448" y="2634335"/>
          <a:ext cx="3169353" cy="1901611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01" tIns="163016" rIns="155301" bIns="16301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Käräjäoikeuden tuottavuus ja taloudellisuus oli vuonna 2024 suhteellisen hyvällä tasolla. 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Lainkäyttötoiminnan tehokkuuteen ja laatuun voidaan olla pääosin tyytyväisiä.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400" kern="1200" dirty="0"/>
        </a:p>
      </dsp:txBody>
      <dsp:txXfrm>
        <a:off x="7842448" y="2634335"/>
        <a:ext cx="3169353" cy="19016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55E91-B583-454A-9C05-1E101219F372}">
      <dsp:nvSpPr>
        <dsp:cNvPr id="0" name=""/>
        <dsp:cNvSpPr/>
      </dsp:nvSpPr>
      <dsp:spPr>
        <a:xfrm>
          <a:off x="0" y="333278"/>
          <a:ext cx="3715328" cy="527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 dirty="0"/>
            <a:t>Vakinainen henkilöstö 23 htv</a:t>
          </a:r>
          <a:endParaRPr lang="en-US" sz="2200" kern="1200" dirty="0"/>
        </a:p>
      </dsp:txBody>
      <dsp:txXfrm>
        <a:off x="25759" y="359037"/>
        <a:ext cx="3663810" cy="476152"/>
      </dsp:txXfrm>
    </dsp:sp>
    <dsp:sp modelId="{DE740D42-D8D1-4F29-B3A1-9064119A504C}">
      <dsp:nvSpPr>
        <dsp:cNvPr id="0" name=""/>
        <dsp:cNvSpPr/>
      </dsp:nvSpPr>
      <dsp:spPr>
        <a:xfrm>
          <a:off x="0" y="860948"/>
          <a:ext cx="3715328" cy="25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96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/>
            <a:t>laamanni ja 5 käräjätuomaria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/>
            <a:t>hallintosihteeri, kirjaaja, virastomestari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/>
            <a:t>4 haastemiestä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/>
            <a:t>8 lainkäyttösihteeriä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/>
            <a:t>yksi </a:t>
          </a:r>
          <a:r>
            <a:rPr lang="en-US" sz="1700" kern="1200" dirty="0" err="1"/>
            <a:t>määräaikainen</a:t>
          </a:r>
          <a:r>
            <a:rPr lang="en-US" sz="1700" kern="1200" dirty="0"/>
            <a:t> </a:t>
          </a:r>
          <a:r>
            <a:rPr lang="en-US" sz="1700" kern="1200" dirty="0" err="1"/>
            <a:t>lainkäyttösihteeri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/>
            <a:t>2 käräjänotaaria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/>
            <a:t>korkeakouluharjoittelija 3 kk ja tukityöllistetty toimistosihteeri 8 kk</a:t>
          </a:r>
          <a:endParaRPr lang="en-US" sz="1700" kern="1200" dirty="0"/>
        </a:p>
      </dsp:txBody>
      <dsp:txXfrm>
        <a:off x="0" y="860948"/>
        <a:ext cx="3715328" cy="2550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8300E-069D-4C9D-B929-F1694DC2D829}">
      <dsp:nvSpPr>
        <dsp:cNvPr id="0" name=""/>
        <dsp:cNvSpPr/>
      </dsp:nvSpPr>
      <dsp:spPr>
        <a:xfrm>
          <a:off x="0" y="465"/>
          <a:ext cx="637330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398E7B-664C-4B89-AF55-9BAF6F146F93}">
      <dsp:nvSpPr>
        <dsp:cNvPr id="0" name=""/>
        <dsp:cNvSpPr/>
      </dsp:nvSpPr>
      <dsp:spPr>
        <a:xfrm>
          <a:off x="0" y="465"/>
          <a:ext cx="6373304" cy="380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(suluissa vuoden 2023 luvut) </a:t>
          </a:r>
          <a:endParaRPr lang="en-US" sz="1600" kern="1200" dirty="0"/>
        </a:p>
      </dsp:txBody>
      <dsp:txXfrm>
        <a:off x="0" y="465"/>
        <a:ext cx="6373304" cy="380990"/>
      </dsp:txXfrm>
    </dsp:sp>
    <dsp:sp modelId="{AF999727-89F2-4838-B35F-70ECE74FD5AF}">
      <dsp:nvSpPr>
        <dsp:cNvPr id="0" name=""/>
        <dsp:cNvSpPr/>
      </dsp:nvSpPr>
      <dsp:spPr>
        <a:xfrm>
          <a:off x="0" y="381455"/>
          <a:ext cx="6373304" cy="0"/>
        </a:xfrm>
        <a:prstGeom prst="line">
          <a:avLst/>
        </a:prstGeom>
        <a:gradFill rotWithShape="0">
          <a:gsLst>
            <a:gs pos="0">
              <a:schemeClr val="accent2">
                <a:hueOff val="-161707"/>
                <a:satOff val="-9325"/>
                <a:lumOff val="9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61707"/>
                <a:satOff val="-9325"/>
                <a:lumOff val="9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61707"/>
                <a:satOff val="-9325"/>
                <a:lumOff val="9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61707"/>
              <a:satOff val="-9325"/>
              <a:lumOff val="95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DF9AE0-9CFB-4B12-B414-4279E29A286E}">
      <dsp:nvSpPr>
        <dsp:cNvPr id="0" name=""/>
        <dsp:cNvSpPr/>
      </dsp:nvSpPr>
      <dsp:spPr>
        <a:xfrm>
          <a:off x="0" y="381455"/>
          <a:ext cx="6373304" cy="380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Varsinaiset rikosasiat: saapuneita 711 (714) / ratkaistu 698 (741) </a:t>
          </a:r>
          <a:endParaRPr lang="en-US" sz="1600" kern="1200" dirty="0"/>
        </a:p>
      </dsp:txBody>
      <dsp:txXfrm>
        <a:off x="0" y="381455"/>
        <a:ext cx="6373304" cy="380990"/>
      </dsp:txXfrm>
    </dsp:sp>
    <dsp:sp modelId="{5ED28B2B-986E-408D-8246-4FD277A0CD9F}">
      <dsp:nvSpPr>
        <dsp:cNvPr id="0" name=""/>
        <dsp:cNvSpPr/>
      </dsp:nvSpPr>
      <dsp:spPr>
        <a:xfrm>
          <a:off x="0" y="762445"/>
          <a:ext cx="6373304" cy="0"/>
        </a:xfrm>
        <a:prstGeom prst="line">
          <a:avLst/>
        </a:prstGeom>
        <a:gradFill rotWithShape="0">
          <a:gsLst>
            <a:gs pos="0">
              <a:schemeClr val="accent2">
                <a:hueOff val="-323414"/>
                <a:satOff val="-18651"/>
                <a:lumOff val="19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23414"/>
                <a:satOff val="-18651"/>
                <a:lumOff val="19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23414"/>
                <a:satOff val="-18651"/>
                <a:lumOff val="19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23414"/>
              <a:satOff val="-18651"/>
              <a:lumOff val="191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315387-3C68-46D5-A3E8-D1FDFB252B60}">
      <dsp:nvSpPr>
        <dsp:cNvPr id="0" name=""/>
        <dsp:cNvSpPr/>
      </dsp:nvSpPr>
      <dsp:spPr>
        <a:xfrm>
          <a:off x="0" y="762445"/>
          <a:ext cx="6373304" cy="380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Muut rikosoikeudelliset asiat: saapuneita 71 (64) / ratkaistu 71 (47) </a:t>
          </a:r>
          <a:endParaRPr lang="en-US" sz="1600" kern="1200" dirty="0"/>
        </a:p>
      </dsp:txBody>
      <dsp:txXfrm>
        <a:off x="0" y="762445"/>
        <a:ext cx="6373304" cy="380990"/>
      </dsp:txXfrm>
    </dsp:sp>
    <dsp:sp modelId="{DA4C68A4-6CC6-45DD-956A-EB6BE1645393}">
      <dsp:nvSpPr>
        <dsp:cNvPr id="0" name=""/>
        <dsp:cNvSpPr/>
      </dsp:nvSpPr>
      <dsp:spPr>
        <a:xfrm>
          <a:off x="0" y="1143436"/>
          <a:ext cx="6373304" cy="0"/>
        </a:xfrm>
        <a:prstGeom prst="line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5AADD2-2A0D-4BDE-8D81-5643CF2ADCB3}">
      <dsp:nvSpPr>
        <dsp:cNvPr id="0" name=""/>
        <dsp:cNvSpPr/>
      </dsp:nvSpPr>
      <dsp:spPr>
        <a:xfrm>
          <a:off x="0" y="1143436"/>
          <a:ext cx="6373304" cy="380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Pakkokeinot: saapuneita 169 (106) / ratkaistu 151 (105)</a:t>
          </a:r>
          <a:endParaRPr lang="en-US" sz="1600" kern="1200" dirty="0"/>
        </a:p>
      </dsp:txBody>
      <dsp:txXfrm>
        <a:off x="0" y="1143436"/>
        <a:ext cx="6373304" cy="380990"/>
      </dsp:txXfrm>
    </dsp:sp>
    <dsp:sp modelId="{32687B2C-BB72-4086-B6D5-CD7D1F6CA988}">
      <dsp:nvSpPr>
        <dsp:cNvPr id="0" name=""/>
        <dsp:cNvSpPr/>
      </dsp:nvSpPr>
      <dsp:spPr>
        <a:xfrm>
          <a:off x="0" y="1524426"/>
          <a:ext cx="6373304" cy="0"/>
        </a:xfrm>
        <a:prstGeom prst="line">
          <a:avLst/>
        </a:prstGeom>
        <a:gradFill rotWithShape="0">
          <a:gsLst>
            <a:gs pos="0">
              <a:schemeClr val="accent2">
                <a:hueOff val="-646828"/>
                <a:satOff val="-37301"/>
                <a:lumOff val="383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46828"/>
                <a:satOff val="-37301"/>
                <a:lumOff val="383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46828"/>
                <a:satOff val="-37301"/>
                <a:lumOff val="383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46828"/>
              <a:satOff val="-37301"/>
              <a:lumOff val="383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49D760-ABF9-4482-BE25-A1AD2A0C57A4}">
      <dsp:nvSpPr>
        <dsp:cNvPr id="0" name=""/>
        <dsp:cNvSpPr/>
      </dsp:nvSpPr>
      <dsp:spPr>
        <a:xfrm>
          <a:off x="0" y="1524426"/>
          <a:ext cx="6373304" cy="380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Laajat riita-asiat: saapuneita 94 (89) /ratkaistu 95 (94)</a:t>
          </a:r>
          <a:endParaRPr lang="en-US" sz="1600" kern="1200" dirty="0"/>
        </a:p>
      </dsp:txBody>
      <dsp:txXfrm>
        <a:off x="0" y="1524426"/>
        <a:ext cx="6373304" cy="380990"/>
      </dsp:txXfrm>
    </dsp:sp>
    <dsp:sp modelId="{11232D39-A9FC-4D2D-B315-2E095C155BDB}">
      <dsp:nvSpPr>
        <dsp:cNvPr id="0" name=""/>
        <dsp:cNvSpPr/>
      </dsp:nvSpPr>
      <dsp:spPr>
        <a:xfrm>
          <a:off x="0" y="1905416"/>
          <a:ext cx="6373304" cy="0"/>
        </a:xfrm>
        <a:prstGeom prst="line">
          <a:avLst/>
        </a:prstGeom>
        <a:gradFill rotWithShape="0">
          <a:gsLst>
            <a:gs pos="0">
              <a:schemeClr val="accent2">
                <a:hueOff val="-808535"/>
                <a:satOff val="-46627"/>
                <a:lumOff val="479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08535"/>
                <a:satOff val="-46627"/>
                <a:lumOff val="479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08535"/>
                <a:satOff val="-46627"/>
                <a:lumOff val="479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808535"/>
              <a:satOff val="-46627"/>
              <a:lumOff val="479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A939EE-D41E-438E-8FEA-EE9D7F0092A9}">
      <dsp:nvSpPr>
        <dsp:cNvPr id="0" name=""/>
        <dsp:cNvSpPr/>
      </dsp:nvSpPr>
      <dsp:spPr>
        <a:xfrm>
          <a:off x="0" y="1905417"/>
          <a:ext cx="6373304" cy="380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Riitautuneet summaariset riita-asiat: saapuneita 35 (32) / ratkaistu 42 (57)</a:t>
          </a:r>
          <a:endParaRPr lang="en-US" sz="1600" kern="1200" dirty="0"/>
        </a:p>
      </dsp:txBody>
      <dsp:txXfrm>
        <a:off x="0" y="1905417"/>
        <a:ext cx="6373304" cy="380990"/>
      </dsp:txXfrm>
    </dsp:sp>
    <dsp:sp modelId="{64F84F7B-5ADE-4900-97E2-F1D2D401B38C}">
      <dsp:nvSpPr>
        <dsp:cNvPr id="0" name=""/>
        <dsp:cNvSpPr/>
      </dsp:nvSpPr>
      <dsp:spPr>
        <a:xfrm>
          <a:off x="0" y="2286407"/>
          <a:ext cx="6373304" cy="0"/>
        </a:xfrm>
        <a:prstGeom prst="line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957FEF-1CC6-4912-AC8C-1360E32BB5B6}">
      <dsp:nvSpPr>
        <dsp:cNvPr id="0" name=""/>
        <dsp:cNvSpPr/>
      </dsp:nvSpPr>
      <dsp:spPr>
        <a:xfrm>
          <a:off x="0" y="2286407"/>
          <a:ext cx="6373304" cy="380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Velkajärjestelyasiat: saapuneita 83 (68) / ratkaistu 86 (72)</a:t>
          </a:r>
          <a:endParaRPr lang="en-US" sz="1600" kern="1200" dirty="0"/>
        </a:p>
      </dsp:txBody>
      <dsp:txXfrm>
        <a:off x="0" y="2286407"/>
        <a:ext cx="6373304" cy="380990"/>
      </dsp:txXfrm>
    </dsp:sp>
    <dsp:sp modelId="{8086183A-09DA-41A2-AEF9-2D33F90EAB91}">
      <dsp:nvSpPr>
        <dsp:cNvPr id="0" name=""/>
        <dsp:cNvSpPr/>
      </dsp:nvSpPr>
      <dsp:spPr>
        <a:xfrm>
          <a:off x="0" y="2667397"/>
          <a:ext cx="6373304" cy="0"/>
        </a:xfrm>
        <a:prstGeom prst="line">
          <a:avLst/>
        </a:prstGeom>
        <a:gradFill rotWithShape="0">
          <a:gsLst>
            <a:gs pos="0">
              <a:schemeClr val="accent2">
                <a:hueOff val="-1131949"/>
                <a:satOff val="-65277"/>
                <a:lumOff val="671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31949"/>
                <a:satOff val="-65277"/>
                <a:lumOff val="671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31949"/>
                <a:satOff val="-65277"/>
                <a:lumOff val="671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131949"/>
              <a:satOff val="-65277"/>
              <a:lumOff val="671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6D1C77-EFEC-49AC-BDD7-F37CFAF99B21}">
      <dsp:nvSpPr>
        <dsp:cNvPr id="0" name=""/>
        <dsp:cNvSpPr/>
      </dsp:nvSpPr>
      <dsp:spPr>
        <a:xfrm>
          <a:off x="0" y="2667397"/>
          <a:ext cx="6373304" cy="380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Konkurssiasiat: saapuneita 49 (47) / ratkaistu 46 (43)</a:t>
          </a:r>
          <a:endParaRPr lang="en-US" sz="1600" kern="1200" dirty="0"/>
        </a:p>
      </dsp:txBody>
      <dsp:txXfrm>
        <a:off x="0" y="2667397"/>
        <a:ext cx="6373304" cy="380990"/>
      </dsp:txXfrm>
    </dsp:sp>
    <dsp:sp modelId="{09CDE381-2C16-4859-903B-1E294BDCE285}">
      <dsp:nvSpPr>
        <dsp:cNvPr id="0" name=""/>
        <dsp:cNvSpPr/>
      </dsp:nvSpPr>
      <dsp:spPr>
        <a:xfrm>
          <a:off x="0" y="3048388"/>
          <a:ext cx="6373304" cy="0"/>
        </a:xfrm>
        <a:prstGeom prst="line">
          <a:avLst/>
        </a:prstGeom>
        <a:gradFill rotWithShape="0">
          <a:gsLst>
            <a:gs pos="0">
              <a:schemeClr val="accent2">
                <a:hueOff val="-1293656"/>
                <a:satOff val="-74603"/>
                <a:lumOff val="76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93656"/>
                <a:satOff val="-74603"/>
                <a:lumOff val="76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93656"/>
                <a:satOff val="-74603"/>
                <a:lumOff val="76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293656"/>
              <a:satOff val="-74603"/>
              <a:lumOff val="766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13F8FF-33FB-4B16-BF4C-50AB482B6B14}">
      <dsp:nvSpPr>
        <dsp:cNvPr id="0" name=""/>
        <dsp:cNvSpPr/>
      </dsp:nvSpPr>
      <dsp:spPr>
        <a:xfrm>
          <a:off x="0" y="3048388"/>
          <a:ext cx="6373304" cy="380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Avioeroasiat: saapuneita 140 (169) / ratkaistu 160 (159)</a:t>
          </a:r>
          <a:endParaRPr lang="en-US" sz="1600" kern="1200" dirty="0"/>
        </a:p>
      </dsp:txBody>
      <dsp:txXfrm>
        <a:off x="0" y="3048388"/>
        <a:ext cx="6373304" cy="380990"/>
      </dsp:txXfrm>
    </dsp:sp>
    <dsp:sp modelId="{054029E3-F967-47AC-8E7C-F5981E637EA9}">
      <dsp:nvSpPr>
        <dsp:cNvPr id="0" name=""/>
        <dsp:cNvSpPr/>
      </dsp:nvSpPr>
      <dsp:spPr>
        <a:xfrm>
          <a:off x="0" y="3429378"/>
          <a:ext cx="6373304" cy="0"/>
        </a:xfrm>
        <a:prstGeom prst="lin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A9378B-0CC6-466D-B7A0-3CD202F9AB6D}">
      <dsp:nvSpPr>
        <dsp:cNvPr id="0" name=""/>
        <dsp:cNvSpPr/>
      </dsp:nvSpPr>
      <dsp:spPr>
        <a:xfrm>
          <a:off x="0" y="3429378"/>
          <a:ext cx="6373304" cy="380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Muut hakemusasiat: saapuneita 508 (406) / ratkaistu 524 (410)</a:t>
          </a:r>
          <a:endParaRPr lang="en-US" sz="1600" kern="1200" dirty="0"/>
        </a:p>
      </dsp:txBody>
      <dsp:txXfrm>
        <a:off x="0" y="3429378"/>
        <a:ext cx="6373304" cy="3809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07D4C1-7374-4F8C-AE62-84BFE34CEC78}">
      <dsp:nvSpPr>
        <dsp:cNvPr id="0" name=""/>
        <dsp:cNvSpPr/>
      </dsp:nvSpPr>
      <dsp:spPr>
        <a:xfrm>
          <a:off x="0" y="100263"/>
          <a:ext cx="5339370" cy="13359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Varsinaiset rikosasiat 4,1 (6,6)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Muut rikosoikeudelliset asiat 2,2 (2,9)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Pakkokeinot 0,2 (0,8)</a:t>
          </a:r>
          <a:endParaRPr lang="en-US" sz="1500" kern="1200" dirty="0"/>
        </a:p>
      </dsp:txBody>
      <dsp:txXfrm>
        <a:off x="65218" y="165481"/>
        <a:ext cx="5208934" cy="1205557"/>
      </dsp:txXfrm>
    </dsp:sp>
    <dsp:sp modelId="{E91D53AC-D6E7-496E-9B74-B153D5D1EA37}">
      <dsp:nvSpPr>
        <dsp:cNvPr id="0" name=""/>
        <dsp:cNvSpPr/>
      </dsp:nvSpPr>
      <dsp:spPr>
        <a:xfrm>
          <a:off x="0" y="1479457"/>
          <a:ext cx="5339370" cy="1335993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Laajat riita-asiat 8,7 (9,9)</a:t>
          </a:r>
          <a:endParaRPr lang="en-US" sz="1500" kern="1200" dirty="0"/>
        </a:p>
      </dsp:txBody>
      <dsp:txXfrm>
        <a:off x="65218" y="1544675"/>
        <a:ext cx="5208934" cy="1205557"/>
      </dsp:txXfrm>
    </dsp:sp>
    <dsp:sp modelId="{9EE6B81C-DA11-4C7E-BF82-92EEF2FAAC72}">
      <dsp:nvSpPr>
        <dsp:cNvPr id="0" name=""/>
        <dsp:cNvSpPr/>
      </dsp:nvSpPr>
      <dsp:spPr>
        <a:xfrm>
          <a:off x="0" y="2858651"/>
          <a:ext cx="5339370" cy="1335993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Konkurssiasiat 5,5 (8,0)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Velkajärjestelyasiat 3,5 (5,2)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Avioeroasiat 8,2 (8,3)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Muut hakemusasiat 2,7 (3,0)</a:t>
          </a:r>
          <a:endParaRPr lang="en-US" sz="1500" kern="1200" dirty="0"/>
        </a:p>
      </dsp:txBody>
      <dsp:txXfrm>
        <a:off x="65218" y="2923869"/>
        <a:ext cx="5208934" cy="12055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853A8-9B80-45B7-BCB3-BA61A6CB5CB5}">
      <dsp:nvSpPr>
        <dsp:cNvPr id="0" name=""/>
        <dsp:cNvSpPr/>
      </dsp:nvSpPr>
      <dsp:spPr>
        <a:xfrm>
          <a:off x="0" y="89418"/>
          <a:ext cx="7873394" cy="6364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Käräjäoikeuden henkilöstöä osallistui Tuomioistuinviraston sekä Rovaniemen hovioikeuden hovioikeuspiirin ja sen laatuhankkeen koulutuksiin, työryhmiin ja laatupäiville. </a:t>
          </a:r>
          <a:endParaRPr lang="en-US" sz="1600" kern="1200" dirty="0"/>
        </a:p>
      </dsp:txBody>
      <dsp:txXfrm>
        <a:off x="31070" y="120488"/>
        <a:ext cx="7811254" cy="574340"/>
      </dsp:txXfrm>
    </dsp:sp>
    <dsp:sp modelId="{55D2FDC0-B9A2-4852-BC54-3D36F6FE4878}">
      <dsp:nvSpPr>
        <dsp:cNvPr id="0" name=""/>
        <dsp:cNvSpPr/>
      </dsp:nvSpPr>
      <dsp:spPr>
        <a:xfrm>
          <a:off x="0" y="771978"/>
          <a:ext cx="7873394" cy="636480"/>
        </a:xfrm>
        <a:prstGeom prst="roundRect">
          <a:avLst/>
        </a:prstGeom>
        <a:gradFill rotWithShape="0">
          <a:gsLst>
            <a:gs pos="0">
              <a:schemeClr val="accent2">
                <a:hueOff val="-291073"/>
                <a:satOff val="-16786"/>
                <a:lumOff val="172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91073"/>
                <a:satOff val="-16786"/>
                <a:lumOff val="172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91073"/>
                <a:satOff val="-16786"/>
                <a:lumOff val="172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Käräjäoikeuden tuomareita toimi vastuutehtävissä Rovaniemen hovioikeuspiirin laatuhankkeessa ja käräjäoikeuksien yhteistyöverkoston vastuutuomariverkostoissa.</a:t>
          </a:r>
          <a:endParaRPr lang="en-US" sz="1600" kern="1200" dirty="0"/>
        </a:p>
      </dsp:txBody>
      <dsp:txXfrm>
        <a:off x="31070" y="803048"/>
        <a:ext cx="7811254" cy="574340"/>
      </dsp:txXfrm>
    </dsp:sp>
    <dsp:sp modelId="{CE6FA6A7-2DDC-42B1-81D6-1A26C1CFFC0B}">
      <dsp:nvSpPr>
        <dsp:cNvPr id="0" name=""/>
        <dsp:cNvSpPr/>
      </dsp:nvSpPr>
      <dsp:spPr>
        <a:xfrm>
          <a:off x="0" y="1454538"/>
          <a:ext cx="7873394" cy="636480"/>
        </a:xfrm>
        <a:prstGeom prst="roundRect">
          <a:avLst/>
        </a:prstGeom>
        <a:gradFill rotWithShape="0">
          <a:gsLst>
            <a:gs pos="0">
              <a:schemeClr val="accent2">
                <a:hueOff val="-582145"/>
                <a:satOff val="-33571"/>
                <a:lumOff val="34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82145"/>
                <a:satOff val="-33571"/>
                <a:lumOff val="34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82145"/>
                <a:satOff val="-33571"/>
                <a:lumOff val="34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Käräjäoikeuden edustus osallistui tuomioistuinten tietosuojaverkoston ja mediatuomariverkoston toimintaan ja koulutuksiin sekä alueelliselle maanpuolustuskurssille. </a:t>
          </a:r>
        </a:p>
      </dsp:txBody>
      <dsp:txXfrm>
        <a:off x="31070" y="1485608"/>
        <a:ext cx="7811254" cy="574340"/>
      </dsp:txXfrm>
    </dsp:sp>
    <dsp:sp modelId="{2768CBA1-FA68-4DA3-A7F9-DA7CDB0151BC}">
      <dsp:nvSpPr>
        <dsp:cNvPr id="0" name=""/>
        <dsp:cNvSpPr/>
      </dsp:nvSpPr>
      <dsp:spPr>
        <a:xfrm>
          <a:off x="0" y="2137098"/>
          <a:ext cx="7873394" cy="636480"/>
        </a:xfrm>
        <a:prstGeom prst="roundRect">
          <a:avLst/>
        </a:prstGeom>
        <a:gradFill rotWithShape="0">
          <a:gsLst>
            <a:gs pos="0">
              <a:schemeClr val="accent2">
                <a:hueOff val="-873218"/>
                <a:satOff val="-50357"/>
                <a:lumOff val="5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73218"/>
                <a:satOff val="-50357"/>
                <a:lumOff val="5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73218"/>
                <a:satOff val="-50357"/>
                <a:lumOff val="5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Käräjäoikeudessa järjestettiin oikeushallinnon valmiussuunnitteluseminaari 3.9.2024. </a:t>
          </a:r>
          <a:endParaRPr lang="en-US" sz="1600" kern="1200" dirty="0"/>
        </a:p>
      </dsp:txBody>
      <dsp:txXfrm>
        <a:off x="31070" y="2168168"/>
        <a:ext cx="7811254" cy="574340"/>
      </dsp:txXfrm>
    </dsp:sp>
    <dsp:sp modelId="{86E8F9A9-1AA3-4272-8DC6-60ABD1E203AE}">
      <dsp:nvSpPr>
        <dsp:cNvPr id="0" name=""/>
        <dsp:cNvSpPr/>
      </dsp:nvSpPr>
      <dsp:spPr>
        <a:xfrm>
          <a:off x="0" y="2819658"/>
          <a:ext cx="7873394" cy="636480"/>
        </a:xfrm>
        <a:prstGeom prst="roundRect">
          <a:avLst/>
        </a:prstGeom>
        <a:gradFill rotWithShape="0">
          <a:gsLst>
            <a:gs pos="0">
              <a:schemeClr val="accent2">
                <a:hueOff val="-1164290"/>
                <a:satOff val="-67142"/>
                <a:lumOff val="6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64290"/>
                <a:satOff val="-67142"/>
                <a:lumOff val="6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64290"/>
                <a:satOff val="-67142"/>
                <a:lumOff val="6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Käräjäoikeus</a:t>
          </a:r>
          <a:r>
            <a:rPr lang="en-US" sz="1600" kern="1200" dirty="0"/>
            <a:t> </a:t>
          </a:r>
          <a:r>
            <a:rPr lang="en-US" sz="1600" kern="1200" dirty="0" err="1"/>
            <a:t>osallistui</a:t>
          </a:r>
          <a:r>
            <a:rPr lang="en-US" sz="1600" kern="1200" dirty="0"/>
            <a:t> </a:t>
          </a:r>
          <a:r>
            <a:rPr lang="en-US" sz="1600" kern="1200" dirty="0" err="1"/>
            <a:t>valtakunnalliseen</a:t>
          </a:r>
          <a:r>
            <a:rPr lang="en-US" sz="1600" kern="1200" dirty="0"/>
            <a:t> </a:t>
          </a:r>
          <a:r>
            <a:rPr lang="en-US" sz="1600" kern="1200" dirty="0" err="1"/>
            <a:t>digitaalisen</a:t>
          </a:r>
          <a:r>
            <a:rPr lang="en-US" sz="1600" kern="1200" dirty="0"/>
            <a:t> </a:t>
          </a:r>
          <a:r>
            <a:rPr lang="en-US" sz="1600" kern="1200" dirty="0" err="1"/>
            <a:t>turvallisuuden</a:t>
          </a:r>
          <a:r>
            <a:rPr lang="en-US" sz="1600" kern="1200" dirty="0"/>
            <a:t> TAISTO-</a:t>
          </a:r>
          <a:r>
            <a:rPr lang="en-US" sz="1600" kern="1200" dirty="0" err="1"/>
            <a:t>harjoitukseen</a:t>
          </a:r>
          <a:r>
            <a:rPr lang="en-US" sz="1600" kern="1200" dirty="0"/>
            <a:t>.   </a:t>
          </a:r>
        </a:p>
      </dsp:txBody>
      <dsp:txXfrm>
        <a:off x="31070" y="2850728"/>
        <a:ext cx="7811254" cy="574340"/>
      </dsp:txXfrm>
    </dsp:sp>
    <dsp:sp modelId="{F4EA285D-D0CE-4CF9-A2C9-02CDB4FA9444}">
      <dsp:nvSpPr>
        <dsp:cNvPr id="0" name=""/>
        <dsp:cNvSpPr/>
      </dsp:nvSpPr>
      <dsp:spPr>
        <a:xfrm>
          <a:off x="0" y="3502218"/>
          <a:ext cx="7873394" cy="63648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Ajankohtaisista asioista on jaettu tietoa ja keskusteltu mm. henkilöstökokouksissa, laamannin varteissa, lainkäyttöosaston palavereissa ja tuomarikokouksissa. </a:t>
          </a:r>
        </a:p>
      </dsp:txBody>
      <dsp:txXfrm>
        <a:off x="31070" y="3533288"/>
        <a:ext cx="7811254" cy="5743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FDA50-1D41-4B97-8B21-0B0809ACF15E}">
      <dsp:nvSpPr>
        <dsp:cNvPr id="0" name=""/>
        <dsp:cNvSpPr/>
      </dsp:nvSpPr>
      <dsp:spPr>
        <a:xfrm>
          <a:off x="0" y="687275"/>
          <a:ext cx="5048383" cy="676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Käräjäoikeus pilotoi Rikos-</a:t>
          </a:r>
          <a:r>
            <a:rPr lang="fi-FI" sz="1700" kern="1200" dirty="0" err="1"/>
            <a:t>AIPAn</a:t>
          </a:r>
          <a:r>
            <a:rPr lang="fi-FI" sz="1700" kern="1200" dirty="0"/>
            <a:t> käyttöä 25.3.2024 alkaen onnistuneesti. </a:t>
          </a:r>
        </a:p>
      </dsp:txBody>
      <dsp:txXfrm>
        <a:off x="33012" y="720287"/>
        <a:ext cx="4982359" cy="610236"/>
      </dsp:txXfrm>
    </dsp:sp>
    <dsp:sp modelId="{0D5A3BF6-B924-4C3E-9C99-F264024EBDC7}">
      <dsp:nvSpPr>
        <dsp:cNvPr id="0" name=""/>
        <dsp:cNvSpPr/>
      </dsp:nvSpPr>
      <dsp:spPr>
        <a:xfrm>
          <a:off x="0" y="1425850"/>
          <a:ext cx="5048383" cy="67626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Käräjäoikeus</a:t>
          </a:r>
          <a:r>
            <a:rPr lang="en-US" sz="1700" kern="1200" dirty="0"/>
            <a:t> </a:t>
          </a:r>
          <a:r>
            <a:rPr lang="en-US" sz="1700" kern="1200" dirty="0" err="1"/>
            <a:t>toimitti</a:t>
          </a:r>
          <a:r>
            <a:rPr lang="en-US" sz="1700" kern="1200" dirty="0"/>
            <a:t> </a:t>
          </a:r>
          <a:r>
            <a:rPr lang="en-US" sz="1700" kern="1200" dirty="0" err="1"/>
            <a:t>poistumisharjoituksen</a:t>
          </a:r>
          <a:r>
            <a:rPr lang="en-US" sz="1700" kern="1200" dirty="0"/>
            <a:t> 7.5.2024. </a:t>
          </a:r>
        </a:p>
      </dsp:txBody>
      <dsp:txXfrm>
        <a:off x="33012" y="1458862"/>
        <a:ext cx="4982359" cy="610236"/>
      </dsp:txXfrm>
    </dsp:sp>
    <dsp:sp modelId="{55244218-4ED5-4F33-9BE9-2CFEF7D66810}">
      <dsp:nvSpPr>
        <dsp:cNvPr id="0" name=""/>
        <dsp:cNvSpPr/>
      </dsp:nvSpPr>
      <dsp:spPr>
        <a:xfrm>
          <a:off x="0" y="2151070"/>
          <a:ext cx="5048383" cy="67626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Käräjäoikeudessa tehtiin alkuvuodesta 2024 tuomareille suunnattu työpaikkaselvitys.  </a:t>
          </a:r>
          <a:endParaRPr lang="en-US" sz="1700" kern="1200" dirty="0"/>
        </a:p>
      </dsp:txBody>
      <dsp:txXfrm>
        <a:off x="33012" y="2184082"/>
        <a:ext cx="4982359" cy="610236"/>
      </dsp:txXfrm>
    </dsp:sp>
    <dsp:sp modelId="{F9AD20E0-AADD-4819-B0B3-79A22A1F5427}">
      <dsp:nvSpPr>
        <dsp:cNvPr id="0" name=""/>
        <dsp:cNvSpPr/>
      </dsp:nvSpPr>
      <dsp:spPr>
        <a:xfrm>
          <a:off x="0" y="2853158"/>
          <a:ext cx="5048383" cy="67626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Touko-</a:t>
          </a:r>
          <a:r>
            <a:rPr lang="en-US" sz="1700" kern="1200" dirty="0" err="1"/>
            <a:t>kesäkuussa</a:t>
          </a:r>
          <a:r>
            <a:rPr lang="en-US" sz="1700" kern="1200" dirty="0"/>
            <a:t> 2024 </a:t>
          </a:r>
          <a:r>
            <a:rPr lang="en-US" sz="1700" kern="1200" dirty="0" err="1"/>
            <a:t>järjestettiin</a:t>
          </a:r>
          <a:r>
            <a:rPr lang="en-US" sz="1700" kern="1200" dirty="0"/>
            <a:t> </a:t>
          </a:r>
          <a:r>
            <a:rPr lang="en-US" sz="1700" kern="1200" dirty="0" err="1"/>
            <a:t>kaksi</a:t>
          </a:r>
          <a:r>
            <a:rPr lang="en-US" sz="1700" kern="1200" dirty="0"/>
            <a:t> </a:t>
          </a:r>
          <a:r>
            <a:rPr lang="en-US" sz="1700" kern="1200" dirty="0" err="1"/>
            <a:t>työhyvinvointitilaisuutta</a:t>
          </a:r>
          <a:r>
            <a:rPr lang="en-US" sz="1700" kern="1200" dirty="0"/>
            <a:t> </a:t>
          </a:r>
          <a:r>
            <a:rPr lang="en-US" sz="1700" kern="1200" dirty="0" err="1"/>
            <a:t>työterveyspsykologin</a:t>
          </a:r>
          <a:r>
            <a:rPr lang="en-US" sz="1700" kern="1200" dirty="0"/>
            <a:t> </a:t>
          </a:r>
          <a:r>
            <a:rPr lang="en-US" sz="1700" kern="1200" dirty="0" err="1"/>
            <a:t>johdolla</a:t>
          </a:r>
          <a:r>
            <a:rPr lang="en-US" sz="1700" kern="1200" dirty="0"/>
            <a:t>. </a:t>
          </a:r>
        </a:p>
      </dsp:txBody>
      <dsp:txXfrm>
        <a:off x="33012" y="2886170"/>
        <a:ext cx="4982359" cy="610236"/>
      </dsp:txXfrm>
    </dsp:sp>
    <dsp:sp modelId="{05CBA286-78CD-49A6-9DBF-D47E0C6833EC}">
      <dsp:nvSpPr>
        <dsp:cNvPr id="0" name=""/>
        <dsp:cNvSpPr/>
      </dsp:nvSpPr>
      <dsp:spPr>
        <a:xfrm>
          <a:off x="0" y="3601510"/>
          <a:ext cx="5048383" cy="6762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Virkistyspäiviä pidettiin kesä- ja lokakuussa ja loppuvuodesta perinteiset pikkujoulut. </a:t>
          </a:r>
          <a:endParaRPr lang="en-US" sz="1700" kern="1200" dirty="0"/>
        </a:p>
      </dsp:txBody>
      <dsp:txXfrm>
        <a:off x="33012" y="3634522"/>
        <a:ext cx="4982359" cy="610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29616-0252-4C3C-8E64-6526D8FE148E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A3613-DB23-42D0-A8D7-BEC46CB402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212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A3613-DB23-42D0-A8D7-BEC46CB4022A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57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1292DA-E321-4A84-A7A3-68EF75F43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C8AD0D0-4B94-D570-2204-BEDFFDB8F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0DDF75-953F-3317-FDCE-2E5C61B8B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CFCB3F-D80C-5835-629B-2561F3F75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239A09A-6E6D-C9CC-1D22-9CA90C036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41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371368-467F-940F-A709-7A4E1476A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04D7D1-D472-E425-A9B4-CB8711F6D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14EC7E-CCF0-A85F-381F-BF373B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B9F2D3B-A373-EE48-EEAA-CC17267D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568262-4EC1-1758-8501-7384A8FC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07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DD9862F-D76E-BA1E-B6FF-B754EED5E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B0F6715-5D96-FD1E-778E-3FBAACBE4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9A1ADA-70A3-9DF3-2015-6B2FEBF8B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511848C-F669-7581-DA90-E92411D2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C3FB1D-0D8F-2933-26CC-94153B314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54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28B90B-61BC-7BB7-D0B8-972AC69CE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8EBF24-2F86-2106-6F14-7DA2999EE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E9B353C-8996-D8ED-CCCB-2D52D7B30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BD8CCA8-E543-DFBF-A010-5C7F1A6F6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6F365C4-26BC-8C8D-27A4-03CC2C8B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2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B538D7-631C-5EAB-8978-741A7E542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739F1FF-CA7E-2348-898C-90A0765C8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B14AB63-ACE8-E119-D92F-66246237F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E0141C3-158A-C6B1-B954-6516DE62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0559054-E757-60FC-B492-F823BA23A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865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44FD7A-C136-30CD-DA95-D78D66DE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0E6854A-F146-745F-DD61-A51B9457B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9EF5A82-E4BF-8A4D-1F2D-0AC41BC3E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4DFFD5F-B50C-FCD4-6DF5-7F410A5E6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75A398E-A438-39EE-5A5A-3A21D4D7D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4EA2010-B39E-F973-D340-1275862B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48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423251-8D46-4C4B-71B9-97E4F2B62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63523B2-6459-023D-063F-4635A28B0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C8236C1-AC7C-440A-F19D-08309D3D0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5EF1C7B-2D7C-AFF5-9C5B-85A02991A8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48EAAAA-A2D8-A23A-FBC7-8193FF4819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B5713D2-351F-4280-BB2D-1C0605993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404EA46-2117-0AF9-E29B-06735D5DE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DA75926-BA3D-E603-F4C2-7C663A0EC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58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A5AF6C-9BBF-0DA4-EF5C-0C7DDDF95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4907F25-4805-0710-69FA-9AE4E3605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F441429-1941-C80C-52F9-74D344CB6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982A21F-29A4-4819-4942-4C746C32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9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7A18350-0C1E-9EA9-3C17-60A849095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4A36A91-DF2C-4A23-9DBB-0DDE0040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3D25D8A-8A11-5AE0-37EF-9FA171CC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9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BA0FC1-CCFA-17D3-A5E6-37285FBC9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7329C3-0E62-42A4-5EA2-B9D1F8FF1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2413EC6-F9E2-1E18-DF4B-D7B059675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7DBB75-D5F6-BCFF-4FDA-A9E9EC076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5A39FA9-B25C-DC9C-7F2C-F05C7A9D2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BAD1AA0-F98B-AD16-8E99-9966A2921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6F334D-0767-D968-B8CC-8F3DF8808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ABE9129-6FBE-9820-2BD4-C8445849E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7910586-C50D-A80E-1623-CCED03A85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AAAD1B4-91E8-387F-F35F-90AA6872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83E762C-D867-E291-965E-C57BD275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F9F736D-5B5B-AC69-B3A5-2B9EBC21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0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7AF2FEB-D1BA-A8FD-9679-535F10C5F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4800F57-865D-9B1F-6E50-891F8DEE1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1B9F86-F797-812F-A078-72A788A327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965E79A-6349-4147-A6B3-C2721B9EB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1003910-BC90-5D4A-FE50-01E237713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72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0E5EF94-1697-40E8-8677-D9E8B18B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633" y="2618791"/>
            <a:ext cx="3888526" cy="1800526"/>
          </a:xfrm>
        </p:spPr>
        <p:txBody>
          <a:bodyPr>
            <a:normAutofit/>
          </a:bodyPr>
          <a:lstStyle/>
          <a:p>
            <a:r>
              <a:rPr lang="fi-FI" b="1" dirty="0"/>
              <a:t> 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67D2DBA-15DB-94AE-C58D-43ACDEA1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226" y="815009"/>
            <a:ext cx="7908341" cy="5361954"/>
          </a:xfrm>
        </p:spPr>
        <p:txBody>
          <a:bodyPr/>
          <a:lstStyle/>
          <a:p>
            <a:pPr marL="0" indent="0">
              <a:buNone/>
            </a:pPr>
            <a:r>
              <a:rPr lang="fi-FI" b="1" dirty="0"/>
              <a:t>KAINUUN KÄRÄJÄOIKEUS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/>
              <a:t>TOIMINTAKERTOMUS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/>
              <a:t>VUOSI 2024 </a:t>
            </a:r>
          </a:p>
        </p:txBody>
      </p:sp>
    </p:spTree>
    <p:extLst>
      <p:ext uri="{BB962C8B-B14F-4D97-AF65-F5344CB8AC3E}">
        <p14:creationId xmlns:p14="http://schemas.microsoft.com/office/powerpoint/2010/main" val="132726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0E5EF94-1697-40E8-8677-D9E8B18B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633" y="2618791"/>
            <a:ext cx="3888526" cy="1800526"/>
          </a:xfrm>
        </p:spPr>
        <p:txBody>
          <a:bodyPr>
            <a:normAutofit/>
          </a:bodyPr>
          <a:lstStyle/>
          <a:p>
            <a:r>
              <a:rPr lang="fi-FI" b="1" dirty="0"/>
              <a:t>Organisaatio </a:t>
            </a:r>
          </a:p>
        </p:txBody>
      </p:sp>
      <p:graphicFrame>
        <p:nvGraphicFramePr>
          <p:cNvPr id="4" name="Sisällön paikkamerkki 3" descr="Laamannin johtamassa käräjäoikeudessa lainkäyttöosasto ja hallinto-osasto. Tukena johtoryhmä ja YT-elimenä henkilöstökokous.">
            <a:extLst>
              <a:ext uri="{FF2B5EF4-FFF2-40B4-BE49-F238E27FC236}">
                <a16:creationId xmlns:a16="http://schemas.microsoft.com/office/drawing/2014/main" id="{A4496683-DEA2-4F90-ACE8-86264D719A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0" y="628073"/>
          <a:ext cx="5652655" cy="5671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967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6">
            <a:extLst>
              <a:ext uri="{FF2B5EF4-FFF2-40B4-BE49-F238E27FC236}">
                <a16:creationId xmlns:a16="http://schemas.microsoft.com/office/drawing/2014/main" id="{5D11FD0E-2D27-4A5A-949D-222E61ECB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56E3530-66BC-47AA-9159-F48533703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203" y="232489"/>
            <a:ext cx="5584597" cy="149261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kern="1200" dirty="0" err="1">
                <a:latin typeface="+mj-lt"/>
                <a:ea typeface="+mj-ea"/>
                <a:cs typeface="+mj-cs"/>
              </a:rPr>
              <a:t>Vuosi</a:t>
            </a:r>
            <a:r>
              <a:rPr lang="en-US" b="1" kern="1200" dirty="0">
                <a:latin typeface="+mj-lt"/>
                <a:ea typeface="+mj-ea"/>
                <a:cs typeface="+mj-cs"/>
              </a:rPr>
              <a:t> 2024 </a:t>
            </a:r>
            <a:r>
              <a:rPr lang="en-US" b="1" kern="1200" dirty="0" err="1">
                <a:latin typeface="+mj-lt"/>
                <a:ea typeface="+mj-ea"/>
                <a:cs typeface="+mj-cs"/>
              </a:rPr>
              <a:t>tiivistetysti</a:t>
            </a:r>
            <a:endParaRPr lang="en-US" b="1" kern="1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FB857C3A-6B96-5D2E-416A-6B10031C93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255391"/>
              </p:ext>
            </p:extLst>
          </p:nvPr>
        </p:nvGraphicFramePr>
        <p:xfrm>
          <a:off x="565655" y="1725105"/>
          <a:ext cx="11057641" cy="4539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2939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F38EA34-68D2-4BC8-A29C-916E3D9DA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9765" y="2398376"/>
            <a:ext cx="3888526" cy="1800526"/>
          </a:xfrm>
        </p:spPr>
        <p:txBody>
          <a:bodyPr>
            <a:normAutofit/>
          </a:bodyPr>
          <a:lstStyle/>
          <a:p>
            <a:r>
              <a:rPr lang="fi-FI" b="1" dirty="0"/>
              <a:t>Henkilökunta vuonna 2024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A1AA672C-AF10-B40A-701B-2176971C37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367277"/>
              </p:ext>
            </p:extLst>
          </p:nvPr>
        </p:nvGraphicFramePr>
        <p:xfrm>
          <a:off x="357910" y="1838036"/>
          <a:ext cx="3715328" cy="3744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1365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C1E5815-D54C-487F-A054-6D4930ADE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72D28BB-0600-4D73-BEF7-160B09D3A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68474"/>
            <a:ext cx="9700966" cy="1373869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4900" b="1" dirty="0" err="1"/>
              <a:t>S</a:t>
            </a:r>
            <a:r>
              <a:rPr lang="en-US" sz="4900" b="1" kern="1200" dirty="0" err="1">
                <a:latin typeface="+mj-lt"/>
                <a:ea typeface="+mj-ea"/>
                <a:cs typeface="+mj-cs"/>
              </a:rPr>
              <a:t>aapuneet</a:t>
            </a:r>
            <a:r>
              <a:rPr lang="en-US" sz="4900" b="1" kern="1200" dirty="0">
                <a:latin typeface="+mj-lt"/>
                <a:ea typeface="+mj-ea"/>
                <a:cs typeface="+mj-cs"/>
              </a:rPr>
              <a:t> ja </a:t>
            </a:r>
            <a:r>
              <a:rPr lang="en-US" sz="4900" b="1" kern="1200" dirty="0" err="1">
                <a:latin typeface="+mj-lt"/>
                <a:ea typeface="+mj-ea"/>
                <a:cs typeface="+mj-cs"/>
              </a:rPr>
              <a:t>ratkaistut</a:t>
            </a:r>
            <a:r>
              <a:rPr lang="en-US" sz="49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900" b="1" kern="1200" dirty="0" err="1">
                <a:latin typeface="+mj-lt"/>
                <a:ea typeface="+mj-ea"/>
                <a:cs typeface="+mj-cs"/>
              </a:rPr>
              <a:t>asiat</a:t>
            </a:r>
            <a:r>
              <a:rPr lang="en-US" sz="49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900" b="1" kern="1200" dirty="0" err="1">
                <a:latin typeface="+mj-lt"/>
                <a:ea typeface="+mj-ea"/>
                <a:cs typeface="+mj-cs"/>
              </a:rPr>
              <a:t>vuonna</a:t>
            </a:r>
            <a:r>
              <a:rPr lang="en-US" sz="4900" b="1" kern="1200" dirty="0">
                <a:latin typeface="+mj-lt"/>
                <a:ea typeface="+mj-ea"/>
                <a:cs typeface="+mj-cs"/>
              </a:rPr>
              <a:t> 2024</a:t>
            </a:r>
            <a:br>
              <a:rPr lang="en-US" sz="3100" kern="1200" dirty="0">
                <a:latin typeface="+mj-lt"/>
                <a:ea typeface="+mj-ea"/>
                <a:cs typeface="+mj-cs"/>
              </a:rPr>
            </a:br>
            <a:endParaRPr lang="en-US" sz="3100" kern="1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F596464F-64D6-7BAA-EB9F-D7EE2D08C6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943899"/>
              </p:ext>
            </p:extLst>
          </p:nvPr>
        </p:nvGraphicFramePr>
        <p:xfrm>
          <a:off x="2336697" y="2036191"/>
          <a:ext cx="6373304" cy="381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507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29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5" name="Freeform: Shape 3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72D28BB-0600-4D73-BEF7-160B09D3A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216" y="1136072"/>
            <a:ext cx="3518093" cy="4294910"/>
          </a:xfrm>
        </p:spPr>
        <p:txBody>
          <a:bodyPr>
            <a:normAutofit/>
          </a:bodyPr>
          <a:lstStyle/>
          <a:p>
            <a:r>
              <a:rPr lang="fi-FI" b="1" dirty="0"/>
              <a:t>Käsittelyajat vuonna 2024 ratkaistuissa asioissa </a:t>
            </a:r>
            <a:br>
              <a:rPr lang="fi-FI" sz="2100" b="1" dirty="0"/>
            </a:br>
            <a:br>
              <a:rPr lang="fi-FI" sz="2100" b="1" dirty="0"/>
            </a:br>
            <a:r>
              <a:rPr lang="fi-FI" sz="2100" b="1" dirty="0"/>
              <a:t>(suluissa valtakunnallinen keskiarvo, luvut kuukausina)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E71C7F76-263D-C720-6CFC-A67A84C199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379356"/>
              </p:ext>
            </p:extLst>
          </p:nvPr>
        </p:nvGraphicFramePr>
        <p:xfrm>
          <a:off x="5884526" y="1322895"/>
          <a:ext cx="5339370" cy="4294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135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20AE49D-9CD4-43E7-BD55-68EA8A9D9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321" y="397660"/>
            <a:ext cx="9043914" cy="1275764"/>
          </a:xfrm>
        </p:spPr>
        <p:txBody>
          <a:bodyPr>
            <a:normAutofit/>
          </a:bodyPr>
          <a:lstStyle/>
          <a:p>
            <a:r>
              <a:rPr lang="fi-FI" b="1" dirty="0"/>
              <a:t>Osaamisen kehittäminen vuonna 2024 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83E2FF7E-104D-D746-523F-DC6C73576E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458933"/>
              </p:ext>
            </p:extLst>
          </p:nvPr>
        </p:nvGraphicFramePr>
        <p:xfrm>
          <a:off x="3168073" y="1877119"/>
          <a:ext cx="7873394" cy="422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942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20AE49D-9CD4-43E7-BD55-68EA8A9D9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474" y="1530158"/>
            <a:ext cx="3549072" cy="3402060"/>
          </a:xfrm>
        </p:spPr>
        <p:txBody>
          <a:bodyPr>
            <a:normAutofit/>
          </a:bodyPr>
          <a:lstStyle/>
          <a:p>
            <a:r>
              <a:rPr lang="fi-FI" sz="4100" b="1" dirty="0"/>
              <a:t>Muuta toimintaa vuonna 2024 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DAAA3609-E70C-020C-56AC-2644C6520F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923681"/>
              </p:ext>
            </p:extLst>
          </p:nvPr>
        </p:nvGraphicFramePr>
        <p:xfrm>
          <a:off x="6229217" y="969818"/>
          <a:ext cx="5048383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489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4C642C-C4DB-2934-EDA5-3E9E41A84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fi-FI" b="1" dirty="0"/>
              <a:t>Näkymät vuodelle 2025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136E76-FFCC-F7DE-9368-8A3B509D5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r>
              <a:rPr lang="fi-FI" sz="1700" dirty="0"/>
              <a:t>Kainuun käräjäoikeus on pieni virasto, jossa on vain vähäisesti särkymävaraa poissaolojen ja vaihtuvuuden varalle. Viraston on tärkeä säilyttää ainakin nykyiset resurssinsa. Osaamisen siirtäminen eteenpäin on merkittävä tekijä tulevaisuudessa. </a:t>
            </a:r>
          </a:p>
          <a:p>
            <a:r>
              <a:rPr lang="fi-FI" sz="1700" dirty="0"/>
              <a:t>Mikäli resurssit säilyvät, käräjäoikeus pystyy ammattitaitoisen ja vastuuntuntoisen henkilöstönsä varassa tuottamaan laadukasta oikeusturvaa joutuisasti, kuten tähänkin asti. </a:t>
            </a:r>
          </a:p>
          <a:p>
            <a:r>
              <a:rPr lang="fi-FI" sz="1700" dirty="0"/>
              <a:t>AIPA-käsittelyjärjestelmä edelleen laajenee uusiin asiaryhmiin ja edellyttää uuden oppimista.  </a:t>
            </a:r>
          </a:p>
          <a:p>
            <a:r>
              <a:rPr lang="fi-FI" sz="1700" dirty="0"/>
              <a:t>Johtamisjärjestelmää kehitetään ja esimiesvastuita selkeytetään. </a:t>
            </a:r>
          </a:p>
          <a:p>
            <a:r>
              <a:rPr lang="fi-FI" sz="1700" dirty="0"/>
              <a:t>Työhyvinvointiin ja hyvän työilmapiirin ylläpitämiseen tulee jatkuvasti panostaa. </a:t>
            </a:r>
          </a:p>
          <a:p>
            <a:r>
              <a:rPr lang="fi-FI" sz="1700" dirty="0"/>
              <a:t>Valmiussuunnitelma päivitetään ja huolehditaan varautumisesta poikkeusoloihin. </a:t>
            </a:r>
          </a:p>
          <a:p>
            <a:endParaRPr lang="fi-FI" sz="1700" dirty="0"/>
          </a:p>
        </p:txBody>
      </p:sp>
    </p:spTree>
    <p:extLst>
      <p:ext uri="{BB962C8B-B14F-4D97-AF65-F5344CB8AC3E}">
        <p14:creationId xmlns:p14="http://schemas.microsoft.com/office/powerpoint/2010/main" val="243410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6240</TotalTime>
  <Words>612</Words>
  <Application>Microsoft Office PowerPoint</Application>
  <PresentationFormat>Laajakuva</PresentationFormat>
  <Paragraphs>75</Paragraphs>
  <Slides>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 </vt:lpstr>
      <vt:lpstr>Organisaatio </vt:lpstr>
      <vt:lpstr>Vuosi 2024 tiivistetysti</vt:lpstr>
      <vt:lpstr>Henkilökunta vuonna 2024</vt:lpstr>
      <vt:lpstr>Saapuneet ja ratkaistut asiat vuonna 2024 </vt:lpstr>
      <vt:lpstr>Käsittelyajat vuonna 2024 ratkaistuissa asioissa   (suluissa valtakunnallinen keskiarvo, luvut kuukausina)</vt:lpstr>
      <vt:lpstr>Osaamisen kehittäminen vuonna 2024 </vt:lpstr>
      <vt:lpstr>Muuta toimintaa vuonna 2024 </vt:lpstr>
      <vt:lpstr>Näkymät vuodelle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KAINUUN KÄRÄJÄOIKEUS TOIMINTAKERTOMUS VUOSI 2021</dc:title>
  <dc:creator>Juntunen Heikki (KO)</dc:creator>
  <cp:lastModifiedBy>Rinnemaa Jyrki (KO)</cp:lastModifiedBy>
  <cp:revision>103</cp:revision>
  <cp:lastPrinted>2025-04-08T10:14:27Z</cp:lastPrinted>
  <dcterms:created xsi:type="dcterms:W3CDTF">2021-12-14T09:08:43Z</dcterms:created>
  <dcterms:modified xsi:type="dcterms:W3CDTF">2025-04-08T10:28:58Z</dcterms:modified>
</cp:coreProperties>
</file>